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25" r:id="rId2"/>
    <p:sldId id="432" r:id="rId3"/>
    <p:sldId id="436" r:id="rId4"/>
    <p:sldId id="428" r:id="rId5"/>
    <p:sldId id="433" r:id="rId6"/>
    <p:sldId id="434" r:id="rId7"/>
    <p:sldId id="437" r:id="rId8"/>
    <p:sldId id="438" r:id="rId9"/>
    <p:sldId id="427" r:id="rId10"/>
    <p:sldId id="417" r:id="rId11"/>
    <p:sldId id="426" r:id="rId12"/>
    <p:sldId id="398" r:id="rId13"/>
    <p:sldId id="391" r:id="rId14"/>
    <p:sldId id="429" r:id="rId15"/>
    <p:sldId id="441" r:id="rId16"/>
    <p:sldId id="435" r:id="rId17"/>
    <p:sldId id="439" r:id="rId18"/>
    <p:sldId id="440" r:id="rId19"/>
    <p:sldId id="431" r:id="rId20"/>
    <p:sldId id="43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0000"/>
    <a:srgbClr val="B00000"/>
    <a:srgbClr val="F47238"/>
    <a:srgbClr val="0083E6"/>
    <a:srgbClr val="685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162" autoAdjust="0"/>
  </p:normalViewPr>
  <p:slideViewPr>
    <p:cSldViewPr snapToGrid="0">
      <p:cViewPr varScale="1">
        <p:scale>
          <a:sx n="63" d="100"/>
          <a:sy n="63" d="100"/>
        </p:scale>
        <p:origin x="1038" y="72"/>
      </p:cViewPr>
      <p:guideLst>
        <p:guide orient="horz" pos="2160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50" d="100"/>
        <a:sy n="150" d="100"/>
      </p:scale>
      <p:origin x="0" y="-27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4D0664-E2F4-4984-BC96-0645AD8FFC4A}" type="doc">
      <dgm:prSet loTypeId="urn:microsoft.com/office/officeart/2005/8/layout/radial5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5A4FFC-CEAF-4CF6-8FFA-F5521312075E}">
      <dgm:prSet phldrT="[Текст]" custT="1"/>
      <dgm:spPr/>
      <dgm:t>
        <a:bodyPr/>
        <a:lstStyle/>
        <a:p>
          <a:r>
            <a:rPr lang="ru-RU" sz="3600" b="1" i="1" dirty="0" smtClean="0">
              <a:latin typeface="Cambria" panose="02040503050406030204" pitchFamily="18" charset="0"/>
            </a:rPr>
            <a:t>НАВЫКИ 4К </a:t>
          </a:r>
        </a:p>
      </dgm:t>
    </dgm:pt>
    <dgm:pt modelId="{041B308A-A9DC-448C-97CE-25C1C601FF90}" type="parTrans" cxnId="{510FF8B5-6B53-4FD5-9D87-3353133B8FFC}">
      <dgm:prSet/>
      <dgm:spPr/>
      <dgm:t>
        <a:bodyPr/>
        <a:lstStyle/>
        <a:p>
          <a:endParaRPr lang="ru-RU" sz="2000" b="1" i="1"/>
        </a:p>
      </dgm:t>
    </dgm:pt>
    <dgm:pt modelId="{161E0EB3-7585-468E-BC6C-05AACA8EAB49}" type="sibTrans" cxnId="{510FF8B5-6B53-4FD5-9D87-3353133B8FFC}">
      <dgm:prSet/>
      <dgm:spPr/>
      <dgm:t>
        <a:bodyPr/>
        <a:lstStyle/>
        <a:p>
          <a:endParaRPr lang="ru-RU" sz="2000" b="1" i="1"/>
        </a:p>
      </dgm:t>
    </dgm:pt>
    <dgm:pt modelId="{7DC8B52D-BCBE-4CA0-BE0A-555E3117D02A}">
      <dgm:prSet phldrT="[Текст]" custT="1"/>
      <dgm:spPr/>
      <dgm:t>
        <a:bodyPr/>
        <a:lstStyle/>
        <a:p>
          <a:r>
            <a:rPr lang="ru-RU" sz="2800" b="1" i="1" dirty="0" smtClean="0">
              <a:latin typeface="Cambria" panose="02040503050406030204" pitchFamily="18" charset="0"/>
            </a:rPr>
            <a:t>коммуникативные</a:t>
          </a:r>
          <a:endParaRPr lang="ru-RU" sz="2800" b="1" i="1" dirty="0">
            <a:latin typeface="Cambria" panose="02040503050406030204" pitchFamily="18" charset="0"/>
          </a:endParaRPr>
        </a:p>
      </dgm:t>
    </dgm:pt>
    <dgm:pt modelId="{F1BD65E3-8B34-417A-A4A6-0EA33EF6F55A}" type="parTrans" cxnId="{7F32CEF8-20A8-416B-ABB4-523CCC384592}">
      <dgm:prSet custT="1"/>
      <dgm:spPr/>
      <dgm:t>
        <a:bodyPr/>
        <a:lstStyle/>
        <a:p>
          <a:endParaRPr lang="ru-RU" sz="2800" b="1" i="1"/>
        </a:p>
      </dgm:t>
    </dgm:pt>
    <dgm:pt modelId="{08D77DED-C937-4C42-86FD-A94430FF3ACB}" type="sibTrans" cxnId="{7F32CEF8-20A8-416B-ABB4-523CCC384592}">
      <dgm:prSet/>
      <dgm:spPr/>
      <dgm:t>
        <a:bodyPr/>
        <a:lstStyle/>
        <a:p>
          <a:endParaRPr lang="ru-RU" sz="2000" b="1" i="1"/>
        </a:p>
      </dgm:t>
    </dgm:pt>
    <dgm:pt modelId="{819C2AFC-8D7C-4EDA-BEA5-B749998BC16A}">
      <dgm:prSet phldrT="[Текст]" custT="1"/>
      <dgm:spPr/>
      <dgm:t>
        <a:bodyPr/>
        <a:lstStyle/>
        <a:p>
          <a:r>
            <a:rPr lang="ru-RU" sz="2800" b="1" i="1" dirty="0" smtClean="0">
              <a:latin typeface="Cambria" panose="02040503050406030204" pitchFamily="18" charset="0"/>
            </a:rPr>
            <a:t>креативные</a:t>
          </a:r>
          <a:endParaRPr lang="ru-RU" sz="2800" b="1" i="1" dirty="0">
            <a:latin typeface="Cambria" panose="02040503050406030204" pitchFamily="18" charset="0"/>
          </a:endParaRPr>
        </a:p>
      </dgm:t>
    </dgm:pt>
    <dgm:pt modelId="{B907A5AD-A18E-4E67-B8DA-B4C554355B7C}" type="parTrans" cxnId="{F4146B38-B491-49A8-82DE-A46E7D612C84}">
      <dgm:prSet custT="1"/>
      <dgm:spPr/>
      <dgm:t>
        <a:bodyPr/>
        <a:lstStyle/>
        <a:p>
          <a:endParaRPr lang="ru-RU" sz="2800" b="1" i="1"/>
        </a:p>
      </dgm:t>
    </dgm:pt>
    <dgm:pt modelId="{1CB605F7-2249-4556-A956-9719DFE14BBF}" type="sibTrans" cxnId="{F4146B38-B491-49A8-82DE-A46E7D612C84}">
      <dgm:prSet/>
      <dgm:spPr/>
      <dgm:t>
        <a:bodyPr/>
        <a:lstStyle/>
        <a:p>
          <a:endParaRPr lang="ru-RU" sz="2000" b="1" i="1"/>
        </a:p>
      </dgm:t>
    </dgm:pt>
    <dgm:pt modelId="{32B382FF-7F83-4B20-9AD3-D377A606492A}">
      <dgm:prSet phldrT="[Текст]" custT="1"/>
      <dgm:spPr/>
      <dgm:t>
        <a:bodyPr/>
        <a:lstStyle/>
        <a:p>
          <a:r>
            <a:rPr lang="ru-RU" sz="2800" b="1" i="1" dirty="0" smtClean="0">
              <a:latin typeface="Cambria" panose="02040503050406030204" pitchFamily="18" charset="0"/>
            </a:rPr>
            <a:t>критическое мышление</a:t>
          </a:r>
          <a:endParaRPr lang="ru-RU" sz="2800" b="1" i="1" dirty="0">
            <a:latin typeface="Cambria" panose="02040503050406030204" pitchFamily="18" charset="0"/>
          </a:endParaRPr>
        </a:p>
      </dgm:t>
    </dgm:pt>
    <dgm:pt modelId="{4E46CF3A-9A78-47A9-996B-D34D8465F381}" type="parTrans" cxnId="{C99AD7EC-1331-412A-9278-21345AA8EFC4}">
      <dgm:prSet custT="1"/>
      <dgm:spPr/>
      <dgm:t>
        <a:bodyPr/>
        <a:lstStyle/>
        <a:p>
          <a:endParaRPr lang="ru-RU" sz="2800" b="1" i="1"/>
        </a:p>
      </dgm:t>
    </dgm:pt>
    <dgm:pt modelId="{DB88277F-930A-4A92-AB30-9B7F9BDA881C}" type="sibTrans" cxnId="{C99AD7EC-1331-412A-9278-21345AA8EFC4}">
      <dgm:prSet/>
      <dgm:spPr/>
      <dgm:t>
        <a:bodyPr/>
        <a:lstStyle/>
        <a:p>
          <a:endParaRPr lang="ru-RU" sz="2000" b="1" i="1"/>
        </a:p>
      </dgm:t>
    </dgm:pt>
    <dgm:pt modelId="{F417FE03-5752-4940-8683-45A1BFBA3578}">
      <dgm:prSet phldrT="[Текст]" custT="1"/>
      <dgm:spPr/>
      <dgm:t>
        <a:bodyPr/>
        <a:lstStyle/>
        <a:p>
          <a:r>
            <a:rPr lang="ru-RU" sz="2800" b="1" i="1" dirty="0" smtClean="0">
              <a:latin typeface="Cambria" panose="02040503050406030204" pitchFamily="18" charset="0"/>
            </a:rPr>
            <a:t>командные</a:t>
          </a:r>
          <a:endParaRPr lang="ru-RU" sz="2800" b="1" i="1" dirty="0">
            <a:latin typeface="Cambria" panose="02040503050406030204" pitchFamily="18" charset="0"/>
          </a:endParaRPr>
        </a:p>
      </dgm:t>
    </dgm:pt>
    <dgm:pt modelId="{8CD03059-E11F-4A87-9B2B-C61CC12F55C5}" type="parTrans" cxnId="{72C18506-1568-4E5E-82B3-F52F7C6BFEE9}">
      <dgm:prSet custT="1"/>
      <dgm:spPr/>
      <dgm:t>
        <a:bodyPr/>
        <a:lstStyle/>
        <a:p>
          <a:endParaRPr lang="ru-RU" sz="2800" b="1" i="1"/>
        </a:p>
      </dgm:t>
    </dgm:pt>
    <dgm:pt modelId="{C6543D1B-538E-4675-85C2-435D7D4ADB52}" type="sibTrans" cxnId="{72C18506-1568-4E5E-82B3-F52F7C6BFEE9}">
      <dgm:prSet/>
      <dgm:spPr/>
      <dgm:t>
        <a:bodyPr/>
        <a:lstStyle/>
        <a:p>
          <a:endParaRPr lang="ru-RU" sz="2000" b="1" i="1"/>
        </a:p>
      </dgm:t>
    </dgm:pt>
    <dgm:pt modelId="{1115A41B-0D07-44CF-8D23-1BBAE39A7F4A}" type="pres">
      <dgm:prSet presAssocID="{1D4D0664-E2F4-4984-BC96-0645AD8FFC4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8BC894-17F1-4A9A-A675-5E6793CE790F}" type="pres">
      <dgm:prSet presAssocID="{335A4FFC-CEAF-4CF6-8FFA-F5521312075E}" presName="centerShape" presStyleLbl="node0" presStyleIdx="0" presStyleCnt="1" custScaleX="174000" custScaleY="95009" custLinFactNeighborX="-208" custLinFactNeighborY="0"/>
      <dgm:spPr/>
      <dgm:t>
        <a:bodyPr/>
        <a:lstStyle/>
        <a:p>
          <a:endParaRPr lang="ru-RU"/>
        </a:p>
      </dgm:t>
    </dgm:pt>
    <dgm:pt modelId="{34E5C678-A9EF-452E-AA36-F388B4BA820D}" type="pres">
      <dgm:prSet presAssocID="{F1BD65E3-8B34-417A-A4A6-0EA33EF6F55A}" presName="parTrans" presStyleLbl="sibTrans2D1" presStyleIdx="0" presStyleCnt="4"/>
      <dgm:spPr/>
      <dgm:t>
        <a:bodyPr/>
        <a:lstStyle/>
        <a:p>
          <a:endParaRPr lang="ru-RU"/>
        </a:p>
      </dgm:t>
    </dgm:pt>
    <dgm:pt modelId="{53B41815-E725-42D1-8646-657229114782}" type="pres">
      <dgm:prSet presAssocID="{F1BD65E3-8B34-417A-A4A6-0EA33EF6F55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9EEFB282-AC09-4EAD-9E93-D8FA98C4BB44}" type="pres">
      <dgm:prSet presAssocID="{7DC8B52D-BCBE-4CA0-BE0A-555E3117D02A}" presName="node" presStyleLbl="node1" presStyleIdx="0" presStyleCnt="4" custScaleX="280615" custScaleY="99612" custRadScaleRad="86112" custRadScaleInc="-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A7C82-62BE-400E-BBB5-BEEE14F2328F}" type="pres">
      <dgm:prSet presAssocID="{B907A5AD-A18E-4E67-B8DA-B4C554355B7C}" presName="parTrans" presStyleLbl="sibTrans2D1" presStyleIdx="1" presStyleCnt="4"/>
      <dgm:spPr/>
      <dgm:t>
        <a:bodyPr/>
        <a:lstStyle/>
        <a:p>
          <a:endParaRPr lang="ru-RU"/>
        </a:p>
      </dgm:t>
    </dgm:pt>
    <dgm:pt modelId="{228E8C48-EE47-4973-AA4E-0070B465E110}" type="pres">
      <dgm:prSet presAssocID="{B907A5AD-A18E-4E67-B8DA-B4C554355B7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E16CCFB-CBBC-4B6D-A836-8A63E545CE86}" type="pres">
      <dgm:prSet presAssocID="{819C2AFC-8D7C-4EDA-BEA5-B749998BC16A}" presName="node" presStyleLbl="node1" presStyleIdx="1" presStyleCnt="4" custScaleX="193131" custScaleY="99612" custRadScaleRad="16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53F54B-4FE9-4533-AEDF-AE1A42AFD488}" type="pres">
      <dgm:prSet presAssocID="{4E46CF3A-9A78-47A9-996B-D34D8465F381}" presName="parTrans" presStyleLbl="sibTrans2D1" presStyleIdx="2" presStyleCnt="4"/>
      <dgm:spPr/>
      <dgm:t>
        <a:bodyPr/>
        <a:lstStyle/>
        <a:p>
          <a:endParaRPr lang="ru-RU"/>
        </a:p>
      </dgm:t>
    </dgm:pt>
    <dgm:pt modelId="{76674071-5F90-48C5-9A5D-D1CC830D04D3}" type="pres">
      <dgm:prSet presAssocID="{4E46CF3A-9A78-47A9-996B-D34D8465F381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24BABBF7-22F2-46BB-BD59-9F19FD229C2E}" type="pres">
      <dgm:prSet presAssocID="{32B382FF-7F83-4B20-9AD3-D377A606492A}" presName="node" presStyleLbl="node1" presStyleIdx="2" presStyleCnt="4" custScaleX="280615" custScaleY="99612" custRadScaleRad="86112" custRadScaleInc="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8FE83-41CF-4493-9CE5-29DDA0A0F322}" type="pres">
      <dgm:prSet presAssocID="{8CD03059-E11F-4A87-9B2B-C61CC12F55C5}" presName="parTrans" presStyleLbl="sibTrans2D1" presStyleIdx="3" presStyleCnt="4"/>
      <dgm:spPr/>
      <dgm:t>
        <a:bodyPr/>
        <a:lstStyle/>
        <a:p>
          <a:endParaRPr lang="ru-RU"/>
        </a:p>
      </dgm:t>
    </dgm:pt>
    <dgm:pt modelId="{F604EF22-967E-48AF-9336-809255E80961}" type="pres">
      <dgm:prSet presAssocID="{8CD03059-E11F-4A87-9B2B-C61CC12F55C5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A7772774-27FB-496D-88BE-9B14534EB5A7}" type="pres">
      <dgm:prSet presAssocID="{F417FE03-5752-4940-8683-45A1BFBA3578}" presName="node" presStyleLbl="node1" presStyleIdx="3" presStyleCnt="4" custScaleX="193131" custScaleY="99612" custRadScaleRad="198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0FF8B5-6B53-4FD5-9D87-3353133B8FFC}" srcId="{1D4D0664-E2F4-4984-BC96-0645AD8FFC4A}" destId="{335A4FFC-CEAF-4CF6-8FFA-F5521312075E}" srcOrd="0" destOrd="0" parTransId="{041B308A-A9DC-448C-97CE-25C1C601FF90}" sibTransId="{161E0EB3-7585-468E-BC6C-05AACA8EAB49}"/>
    <dgm:cxn modelId="{2A0E9469-AB5C-46FC-A502-3DB65E41306A}" type="presOf" srcId="{7DC8B52D-BCBE-4CA0-BE0A-555E3117D02A}" destId="{9EEFB282-AC09-4EAD-9E93-D8FA98C4BB44}" srcOrd="0" destOrd="0" presId="urn:microsoft.com/office/officeart/2005/8/layout/radial5"/>
    <dgm:cxn modelId="{DF0EA4A6-C2A8-4878-95A6-B501D5564EE6}" type="presOf" srcId="{4E46CF3A-9A78-47A9-996B-D34D8465F381}" destId="{6353F54B-4FE9-4533-AEDF-AE1A42AFD488}" srcOrd="0" destOrd="0" presId="urn:microsoft.com/office/officeart/2005/8/layout/radial5"/>
    <dgm:cxn modelId="{C577EFA3-3831-4EB4-A46D-50DCCC610DCF}" type="presOf" srcId="{8CD03059-E11F-4A87-9B2B-C61CC12F55C5}" destId="{F604EF22-967E-48AF-9336-809255E80961}" srcOrd="1" destOrd="0" presId="urn:microsoft.com/office/officeart/2005/8/layout/radial5"/>
    <dgm:cxn modelId="{7F32CEF8-20A8-416B-ABB4-523CCC384592}" srcId="{335A4FFC-CEAF-4CF6-8FFA-F5521312075E}" destId="{7DC8B52D-BCBE-4CA0-BE0A-555E3117D02A}" srcOrd="0" destOrd="0" parTransId="{F1BD65E3-8B34-417A-A4A6-0EA33EF6F55A}" sibTransId="{08D77DED-C937-4C42-86FD-A94430FF3ACB}"/>
    <dgm:cxn modelId="{38E34271-88C7-4C94-B3D8-4B09B04BE3A4}" type="presOf" srcId="{4E46CF3A-9A78-47A9-996B-D34D8465F381}" destId="{76674071-5F90-48C5-9A5D-D1CC830D04D3}" srcOrd="1" destOrd="0" presId="urn:microsoft.com/office/officeart/2005/8/layout/radial5"/>
    <dgm:cxn modelId="{C99AD7EC-1331-412A-9278-21345AA8EFC4}" srcId="{335A4FFC-CEAF-4CF6-8FFA-F5521312075E}" destId="{32B382FF-7F83-4B20-9AD3-D377A606492A}" srcOrd="2" destOrd="0" parTransId="{4E46CF3A-9A78-47A9-996B-D34D8465F381}" sibTransId="{DB88277F-930A-4A92-AB30-9B7F9BDA881C}"/>
    <dgm:cxn modelId="{153DF04F-F898-4C46-B35C-DAF7781ED9E6}" type="presOf" srcId="{F1BD65E3-8B34-417A-A4A6-0EA33EF6F55A}" destId="{53B41815-E725-42D1-8646-657229114782}" srcOrd="1" destOrd="0" presId="urn:microsoft.com/office/officeart/2005/8/layout/radial5"/>
    <dgm:cxn modelId="{B74D833D-7BF0-4F18-80F6-FE7D33714879}" type="presOf" srcId="{819C2AFC-8D7C-4EDA-BEA5-B749998BC16A}" destId="{2E16CCFB-CBBC-4B6D-A836-8A63E545CE86}" srcOrd="0" destOrd="0" presId="urn:microsoft.com/office/officeart/2005/8/layout/radial5"/>
    <dgm:cxn modelId="{A10556AA-A301-46D8-A321-61C29C566DB1}" type="presOf" srcId="{B907A5AD-A18E-4E67-B8DA-B4C554355B7C}" destId="{E66A7C82-62BE-400E-BBB5-BEEE14F2328F}" srcOrd="0" destOrd="0" presId="urn:microsoft.com/office/officeart/2005/8/layout/radial5"/>
    <dgm:cxn modelId="{6BA4CFCE-5F04-40F7-8EDE-13B444CB9707}" type="presOf" srcId="{F1BD65E3-8B34-417A-A4A6-0EA33EF6F55A}" destId="{34E5C678-A9EF-452E-AA36-F388B4BA820D}" srcOrd="0" destOrd="0" presId="urn:microsoft.com/office/officeart/2005/8/layout/radial5"/>
    <dgm:cxn modelId="{6B02ED63-1765-4A36-A728-45E55A2142B5}" type="presOf" srcId="{32B382FF-7F83-4B20-9AD3-D377A606492A}" destId="{24BABBF7-22F2-46BB-BD59-9F19FD229C2E}" srcOrd="0" destOrd="0" presId="urn:microsoft.com/office/officeart/2005/8/layout/radial5"/>
    <dgm:cxn modelId="{F436C45A-0026-4106-8683-4E5F1C6F80CA}" type="presOf" srcId="{B907A5AD-A18E-4E67-B8DA-B4C554355B7C}" destId="{228E8C48-EE47-4973-AA4E-0070B465E110}" srcOrd="1" destOrd="0" presId="urn:microsoft.com/office/officeart/2005/8/layout/radial5"/>
    <dgm:cxn modelId="{E30CC95B-CC46-4338-A8A1-38E4D3E9799A}" type="presOf" srcId="{F417FE03-5752-4940-8683-45A1BFBA3578}" destId="{A7772774-27FB-496D-88BE-9B14534EB5A7}" srcOrd="0" destOrd="0" presId="urn:microsoft.com/office/officeart/2005/8/layout/radial5"/>
    <dgm:cxn modelId="{72C18506-1568-4E5E-82B3-F52F7C6BFEE9}" srcId="{335A4FFC-CEAF-4CF6-8FFA-F5521312075E}" destId="{F417FE03-5752-4940-8683-45A1BFBA3578}" srcOrd="3" destOrd="0" parTransId="{8CD03059-E11F-4A87-9B2B-C61CC12F55C5}" sibTransId="{C6543D1B-538E-4675-85C2-435D7D4ADB52}"/>
    <dgm:cxn modelId="{8CA5D918-7FDD-4A30-9214-5D725F1C3C7D}" type="presOf" srcId="{8CD03059-E11F-4A87-9B2B-C61CC12F55C5}" destId="{B3A8FE83-41CF-4493-9CE5-29DDA0A0F322}" srcOrd="0" destOrd="0" presId="urn:microsoft.com/office/officeart/2005/8/layout/radial5"/>
    <dgm:cxn modelId="{F4146B38-B491-49A8-82DE-A46E7D612C84}" srcId="{335A4FFC-CEAF-4CF6-8FFA-F5521312075E}" destId="{819C2AFC-8D7C-4EDA-BEA5-B749998BC16A}" srcOrd="1" destOrd="0" parTransId="{B907A5AD-A18E-4E67-B8DA-B4C554355B7C}" sibTransId="{1CB605F7-2249-4556-A956-9719DFE14BBF}"/>
    <dgm:cxn modelId="{7A9EC2FC-46BC-4ECF-B8D8-DFE5C6B6B7A5}" type="presOf" srcId="{1D4D0664-E2F4-4984-BC96-0645AD8FFC4A}" destId="{1115A41B-0D07-44CF-8D23-1BBAE39A7F4A}" srcOrd="0" destOrd="0" presId="urn:microsoft.com/office/officeart/2005/8/layout/radial5"/>
    <dgm:cxn modelId="{D47052CF-1CD7-40CC-8802-2DF4E1202AE3}" type="presOf" srcId="{335A4FFC-CEAF-4CF6-8FFA-F5521312075E}" destId="{D38BC894-17F1-4A9A-A675-5E6793CE790F}" srcOrd="0" destOrd="0" presId="urn:microsoft.com/office/officeart/2005/8/layout/radial5"/>
    <dgm:cxn modelId="{EBDAE1E0-FCDA-40CA-9DAF-40EE3DC8110D}" type="presParOf" srcId="{1115A41B-0D07-44CF-8D23-1BBAE39A7F4A}" destId="{D38BC894-17F1-4A9A-A675-5E6793CE790F}" srcOrd="0" destOrd="0" presId="urn:microsoft.com/office/officeart/2005/8/layout/radial5"/>
    <dgm:cxn modelId="{150F7A7A-7CFC-4A53-B062-D473C013845C}" type="presParOf" srcId="{1115A41B-0D07-44CF-8D23-1BBAE39A7F4A}" destId="{34E5C678-A9EF-452E-AA36-F388B4BA820D}" srcOrd="1" destOrd="0" presId="urn:microsoft.com/office/officeart/2005/8/layout/radial5"/>
    <dgm:cxn modelId="{806D9FFC-7A46-4B16-8F76-E56C3583F88F}" type="presParOf" srcId="{34E5C678-A9EF-452E-AA36-F388B4BA820D}" destId="{53B41815-E725-42D1-8646-657229114782}" srcOrd="0" destOrd="0" presId="urn:microsoft.com/office/officeart/2005/8/layout/radial5"/>
    <dgm:cxn modelId="{038301A4-8B39-4D55-8E5D-6F18ED4A0EBF}" type="presParOf" srcId="{1115A41B-0D07-44CF-8D23-1BBAE39A7F4A}" destId="{9EEFB282-AC09-4EAD-9E93-D8FA98C4BB44}" srcOrd="2" destOrd="0" presId="urn:microsoft.com/office/officeart/2005/8/layout/radial5"/>
    <dgm:cxn modelId="{362E40CA-4719-4391-AEF9-B19E7ACC32A2}" type="presParOf" srcId="{1115A41B-0D07-44CF-8D23-1BBAE39A7F4A}" destId="{E66A7C82-62BE-400E-BBB5-BEEE14F2328F}" srcOrd="3" destOrd="0" presId="urn:microsoft.com/office/officeart/2005/8/layout/radial5"/>
    <dgm:cxn modelId="{C441CEF8-CE9A-4012-8750-9272131C8668}" type="presParOf" srcId="{E66A7C82-62BE-400E-BBB5-BEEE14F2328F}" destId="{228E8C48-EE47-4973-AA4E-0070B465E110}" srcOrd="0" destOrd="0" presId="urn:microsoft.com/office/officeart/2005/8/layout/radial5"/>
    <dgm:cxn modelId="{5B54F7BE-84AB-48D8-9EDC-89186E17E4A8}" type="presParOf" srcId="{1115A41B-0D07-44CF-8D23-1BBAE39A7F4A}" destId="{2E16CCFB-CBBC-4B6D-A836-8A63E545CE86}" srcOrd="4" destOrd="0" presId="urn:microsoft.com/office/officeart/2005/8/layout/radial5"/>
    <dgm:cxn modelId="{BE07488F-C7FC-4252-B7FF-BB119C785755}" type="presParOf" srcId="{1115A41B-0D07-44CF-8D23-1BBAE39A7F4A}" destId="{6353F54B-4FE9-4533-AEDF-AE1A42AFD488}" srcOrd="5" destOrd="0" presId="urn:microsoft.com/office/officeart/2005/8/layout/radial5"/>
    <dgm:cxn modelId="{229816EC-E7F9-4197-BA8C-DA68804FE801}" type="presParOf" srcId="{6353F54B-4FE9-4533-AEDF-AE1A42AFD488}" destId="{76674071-5F90-48C5-9A5D-D1CC830D04D3}" srcOrd="0" destOrd="0" presId="urn:microsoft.com/office/officeart/2005/8/layout/radial5"/>
    <dgm:cxn modelId="{DC086F74-ACCB-4508-B98B-000E9C973A4F}" type="presParOf" srcId="{1115A41B-0D07-44CF-8D23-1BBAE39A7F4A}" destId="{24BABBF7-22F2-46BB-BD59-9F19FD229C2E}" srcOrd="6" destOrd="0" presId="urn:microsoft.com/office/officeart/2005/8/layout/radial5"/>
    <dgm:cxn modelId="{F057F784-6BA2-4257-9576-B182456DC202}" type="presParOf" srcId="{1115A41B-0D07-44CF-8D23-1BBAE39A7F4A}" destId="{B3A8FE83-41CF-4493-9CE5-29DDA0A0F322}" srcOrd="7" destOrd="0" presId="urn:microsoft.com/office/officeart/2005/8/layout/radial5"/>
    <dgm:cxn modelId="{50320E43-0A8B-4F02-BD08-FA7A3AD5A26F}" type="presParOf" srcId="{B3A8FE83-41CF-4493-9CE5-29DDA0A0F322}" destId="{F604EF22-967E-48AF-9336-809255E80961}" srcOrd="0" destOrd="0" presId="urn:microsoft.com/office/officeart/2005/8/layout/radial5"/>
    <dgm:cxn modelId="{250ACBC4-6A95-494C-846A-A61EF25510C8}" type="presParOf" srcId="{1115A41B-0D07-44CF-8D23-1BBAE39A7F4A}" destId="{A7772774-27FB-496D-88BE-9B14534EB5A7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2146AB-CDE4-48AD-8EBF-1A3991CA7333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1A103F-2BEA-4905-A262-BA5ABB764FD8}">
      <dgm:prSet phldrT="[Текст]" custT="1"/>
      <dgm:spPr/>
      <dgm:t>
        <a:bodyPr/>
        <a:lstStyle/>
        <a:p>
          <a:r>
            <a:rPr lang="ru-RU" sz="3200" b="1" i="0" dirty="0" smtClean="0">
              <a:latin typeface="Cambria" panose="02040503050406030204" pitchFamily="18" charset="0"/>
              <a:ea typeface="Calibri" panose="020F0502020204030204" pitchFamily="34" charset="0"/>
            </a:rPr>
            <a:t>Условия образования и его качество</a:t>
          </a:r>
          <a:endParaRPr lang="ru-RU" sz="3200" b="1" i="0" dirty="0">
            <a:latin typeface="Cambria" panose="02040503050406030204" pitchFamily="18" charset="0"/>
          </a:endParaRPr>
        </a:p>
      </dgm:t>
    </dgm:pt>
    <dgm:pt modelId="{98A6A7E2-8032-48A4-B437-DF193DCB6109}" type="parTrans" cxnId="{CCBA2250-8D51-4D06-9843-F6534FCFC7B4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89555ED9-E840-4BDF-A43D-8D071F0BBCC9}" type="sibTrans" cxnId="{CCBA2250-8D51-4D06-9843-F6534FCFC7B4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AE873E5A-B1A4-4886-ABF6-FC7DA76240FA}">
      <dgm:prSet phldrT="[Текст]" custT="1"/>
      <dgm:spPr/>
      <dgm:t>
        <a:bodyPr/>
        <a:lstStyle/>
        <a:p>
          <a:r>
            <a:rPr lang="ru-RU" sz="2400" b="1" dirty="0" smtClean="0">
              <a:latin typeface="Cambria" panose="02040503050406030204" pitchFamily="18" charset="0"/>
              <a:ea typeface="Calibri" panose="020F0502020204030204" pitchFamily="34" charset="0"/>
            </a:rPr>
            <a:t>Профессиональная деятельность педагогов</a:t>
          </a:r>
          <a:endParaRPr lang="ru-RU" sz="2400" b="1" dirty="0">
            <a:latin typeface="Cambria" panose="02040503050406030204" pitchFamily="18" charset="0"/>
          </a:endParaRPr>
        </a:p>
      </dgm:t>
    </dgm:pt>
    <dgm:pt modelId="{394D6079-0742-4C15-9F45-56D67E06F754}" type="parTrans" cxnId="{1F6759EB-CECC-4E43-B325-6E83591E8B95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2A94C887-CFF8-4E3B-BAD5-D4F87E070367}" type="sibTrans" cxnId="{1F6759EB-CECC-4E43-B325-6E83591E8B95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9F5098E9-9D9A-42AE-9E85-ADB3ECEC4113}">
      <dgm:prSet phldrT="[Текст]" custT="1"/>
      <dgm:spPr/>
      <dgm:t>
        <a:bodyPr/>
        <a:lstStyle/>
        <a:p>
          <a:r>
            <a:rPr lang="ru-RU" sz="2400" b="1" dirty="0" smtClean="0">
              <a:latin typeface="Cambria" panose="02040503050406030204" pitchFamily="18" charset="0"/>
              <a:ea typeface="Calibri" panose="020F0502020204030204" pitchFamily="34" charset="0"/>
            </a:rPr>
            <a:t>Организация образовательной среды</a:t>
          </a:r>
          <a:endParaRPr lang="ru-RU" sz="2400" b="1" dirty="0">
            <a:latin typeface="Cambria" panose="02040503050406030204" pitchFamily="18" charset="0"/>
          </a:endParaRPr>
        </a:p>
      </dgm:t>
    </dgm:pt>
    <dgm:pt modelId="{1D948445-0C93-441D-8F4A-06D00E396B2A}" type="parTrans" cxnId="{57E1724A-5C3D-4608-BF8A-9884A8040DEF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129BD869-F881-403B-8508-54DB79DA4135}" type="sibTrans" cxnId="{57E1724A-5C3D-4608-BF8A-9884A8040DEF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1D81CF9A-1A8A-4C9F-A341-313CD4273A47}">
      <dgm:prSet phldrT="[Текст]" custT="1"/>
      <dgm:spPr/>
      <dgm:t>
        <a:bodyPr/>
        <a:lstStyle/>
        <a:p>
          <a:r>
            <a:rPr lang="ru-RU" sz="2400" b="1" dirty="0" smtClean="0">
              <a:latin typeface="Cambria" panose="02040503050406030204" pitchFamily="18" charset="0"/>
              <a:ea typeface="Calibri" panose="020F0502020204030204" pitchFamily="34" charset="0"/>
            </a:rPr>
            <a:t>Содержание образовательных программ </a:t>
          </a:r>
          <a:endParaRPr lang="ru-RU" sz="2400" b="1" dirty="0">
            <a:latin typeface="Cambria" panose="02040503050406030204" pitchFamily="18" charset="0"/>
          </a:endParaRPr>
        </a:p>
      </dgm:t>
    </dgm:pt>
    <dgm:pt modelId="{779BCDA8-3F85-4A35-B1DC-4FAD940B7638}" type="parTrans" cxnId="{9906F368-5B6B-4905-B21F-BBEF0C2E4B26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6BE708EA-AAB0-4102-86B5-3680CA3D7496}" type="sibTrans" cxnId="{9906F368-5B6B-4905-B21F-BBEF0C2E4B26}">
      <dgm:prSet/>
      <dgm:spPr/>
      <dgm:t>
        <a:bodyPr/>
        <a:lstStyle/>
        <a:p>
          <a:endParaRPr lang="ru-RU" sz="2400" b="1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9C9C649B-C22A-4747-933B-33DD93672FCE}" type="pres">
      <dgm:prSet presAssocID="{492146AB-CDE4-48AD-8EBF-1A3991CA733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F614E7-9C1B-4490-931A-38A8949FA4EB}" type="pres">
      <dgm:prSet presAssocID="{CF1A103F-2BEA-4905-A262-BA5ABB764FD8}" presName="centerShape" presStyleLbl="node0" presStyleIdx="0" presStyleCnt="1" custScaleX="144629" custScaleY="89732"/>
      <dgm:spPr/>
      <dgm:t>
        <a:bodyPr/>
        <a:lstStyle/>
        <a:p>
          <a:endParaRPr lang="ru-RU"/>
        </a:p>
      </dgm:t>
    </dgm:pt>
    <dgm:pt modelId="{D47B2AF9-3C44-47F5-8164-D9D419F7063F}" type="pres">
      <dgm:prSet presAssocID="{394D6079-0742-4C15-9F45-56D67E06F754}" presName="parTrans" presStyleLbl="bgSibTrans2D1" presStyleIdx="0" presStyleCnt="3" custLinFactNeighborY="13944"/>
      <dgm:spPr/>
      <dgm:t>
        <a:bodyPr/>
        <a:lstStyle/>
        <a:p>
          <a:endParaRPr lang="ru-RU"/>
        </a:p>
      </dgm:t>
    </dgm:pt>
    <dgm:pt modelId="{52CCE13F-37FF-418F-85F6-C769E044F4BD}" type="pres">
      <dgm:prSet presAssocID="{AE873E5A-B1A4-4886-ABF6-FC7DA76240FA}" presName="node" presStyleLbl="node1" presStyleIdx="0" presStyleCnt="3" custScaleX="115244" custScaleY="78075" custRadScaleRad="115819" custRadScaleInc="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6C718-B2B6-4FAC-8EE7-0D2413EC9645}" type="pres">
      <dgm:prSet presAssocID="{1D948445-0C93-441D-8F4A-06D00E396B2A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E7BC455D-AFD2-4CB9-A11E-384826E8D7A3}" type="pres">
      <dgm:prSet presAssocID="{9F5098E9-9D9A-42AE-9E85-ADB3ECEC4113}" presName="node" presStyleLbl="node1" presStyleIdx="1" presStyleCnt="3" custScaleX="115244" custScaleY="78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4AB1A-5357-4F8E-98B5-4D83E0964E3C}" type="pres">
      <dgm:prSet presAssocID="{779BCDA8-3F85-4A35-B1DC-4FAD940B7638}" presName="parTrans" presStyleLbl="bgSibTrans2D1" presStyleIdx="2" presStyleCnt="3" custLinFactNeighborY="13944"/>
      <dgm:spPr/>
      <dgm:t>
        <a:bodyPr/>
        <a:lstStyle/>
        <a:p>
          <a:endParaRPr lang="ru-RU"/>
        </a:p>
      </dgm:t>
    </dgm:pt>
    <dgm:pt modelId="{E8CF9D7A-67C9-496A-AFDF-C313186E3D12}" type="pres">
      <dgm:prSet presAssocID="{1D81CF9A-1A8A-4C9F-A341-313CD4273A47}" presName="node" presStyleLbl="node1" presStyleIdx="2" presStyleCnt="3" custScaleX="115244" custScaleY="78075" custRadScaleRad="115819" custRadScaleInc="-4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A48272-5C52-435E-B321-039A347A6833}" type="presOf" srcId="{1D948445-0C93-441D-8F4A-06D00E396B2A}" destId="{3526C718-B2B6-4FAC-8EE7-0D2413EC9645}" srcOrd="0" destOrd="0" presId="urn:microsoft.com/office/officeart/2005/8/layout/radial4"/>
    <dgm:cxn modelId="{1F6759EB-CECC-4E43-B325-6E83591E8B95}" srcId="{CF1A103F-2BEA-4905-A262-BA5ABB764FD8}" destId="{AE873E5A-B1A4-4886-ABF6-FC7DA76240FA}" srcOrd="0" destOrd="0" parTransId="{394D6079-0742-4C15-9F45-56D67E06F754}" sibTransId="{2A94C887-CFF8-4E3B-BAD5-D4F87E070367}"/>
    <dgm:cxn modelId="{57E1724A-5C3D-4608-BF8A-9884A8040DEF}" srcId="{CF1A103F-2BEA-4905-A262-BA5ABB764FD8}" destId="{9F5098E9-9D9A-42AE-9E85-ADB3ECEC4113}" srcOrd="1" destOrd="0" parTransId="{1D948445-0C93-441D-8F4A-06D00E396B2A}" sibTransId="{129BD869-F881-403B-8508-54DB79DA4135}"/>
    <dgm:cxn modelId="{ADAAA7E6-9243-4AF7-88E9-DFF29EABAC6F}" type="presOf" srcId="{9F5098E9-9D9A-42AE-9E85-ADB3ECEC4113}" destId="{E7BC455D-AFD2-4CB9-A11E-384826E8D7A3}" srcOrd="0" destOrd="0" presId="urn:microsoft.com/office/officeart/2005/8/layout/radial4"/>
    <dgm:cxn modelId="{9906F368-5B6B-4905-B21F-BBEF0C2E4B26}" srcId="{CF1A103F-2BEA-4905-A262-BA5ABB764FD8}" destId="{1D81CF9A-1A8A-4C9F-A341-313CD4273A47}" srcOrd="2" destOrd="0" parTransId="{779BCDA8-3F85-4A35-B1DC-4FAD940B7638}" sibTransId="{6BE708EA-AAB0-4102-86B5-3680CA3D7496}"/>
    <dgm:cxn modelId="{4D310814-FA3E-427C-A83C-633A7F6DC21F}" type="presOf" srcId="{779BCDA8-3F85-4A35-B1DC-4FAD940B7638}" destId="{90D4AB1A-5357-4F8E-98B5-4D83E0964E3C}" srcOrd="0" destOrd="0" presId="urn:microsoft.com/office/officeart/2005/8/layout/radial4"/>
    <dgm:cxn modelId="{BC8BDDCE-A755-4E45-B6A7-E975C73F789C}" type="presOf" srcId="{394D6079-0742-4C15-9F45-56D67E06F754}" destId="{D47B2AF9-3C44-47F5-8164-D9D419F7063F}" srcOrd="0" destOrd="0" presId="urn:microsoft.com/office/officeart/2005/8/layout/radial4"/>
    <dgm:cxn modelId="{90785B69-E8CB-444C-BA0D-C92859895544}" type="presOf" srcId="{1D81CF9A-1A8A-4C9F-A341-313CD4273A47}" destId="{E8CF9D7A-67C9-496A-AFDF-C313186E3D12}" srcOrd="0" destOrd="0" presId="urn:microsoft.com/office/officeart/2005/8/layout/radial4"/>
    <dgm:cxn modelId="{CCBA2250-8D51-4D06-9843-F6534FCFC7B4}" srcId="{492146AB-CDE4-48AD-8EBF-1A3991CA7333}" destId="{CF1A103F-2BEA-4905-A262-BA5ABB764FD8}" srcOrd="0" destOrd="0" parTransId="{98A6A7E2-8032-48A4-B437-DF193DCB6109}" sibTransId="{89555ED9-E840-4BDF-A43D-8D071F0BBCC9}"/>
    <dgm:cxn modelId="{6B6810C7-1F3B-4486-AEBC-BA78F3EEB832}" type="presOf" srcId="{492146AB-CDE4-48AD-8EBF-1A3991CA7333}" destId="{9C9C649B-C22A-4747-933B-33DD93672FCE}" srcOrd="0" destOrd="0" presId="urn:microsoft.com/office/officeart/2005/8/layout/radial4"/>
    <dgm:cxn modelId="{6E6EAA55-B62F-4FEE-8813-2CAC0F45D572}" type="presOf" srcId="{CF1A103F-2BEA-4905-A262-BA5ABB764FD8}" destId="{13F614E7-9C1B-4490-931A-38A8949FA4EB}" srcOrd="0" destOrd="0" presId="urn:microsoft.com/office/officeart/2005/8/layout/radial4"/>
    <dgm:cxn modelId="{7FEC6A6D-242E-4008-8EA6-AF5F91F269BE}" type="presOf" srcId="{AE873E5A-B1A4-4886-ABF6-FC7DA76240FA}" destId="{52CCE13F-37FF-418F-85F6-C769E044F4BD}" srcOrd="0" destOrd="0" presId="urn:microsoft.com/office/officeart/2005/8/layout/radial4"/>
    <dgm:cxn modelId="{70D2BAD3-DC1F-4EF9-B94A-1ACAEC435A00}" type="presParOf" srcId="{9C9C649B-C22A-4747-933B-33DD93672FCE}" destId="{13F614E7-9C1B-4490-931A-38A8949FA4EB}" srcOrd="0" destOrd="0" presId="urn:microsoft.com/office/officeart/2005/8/layout/radial4"/>
    <dgm:cxn modelId="{AF985C1E-E4C5-4E07-B7E3-555168C85DE5}" type="presParOf" srcId="{9C9C649B-C22A-4747-933B-33DD93672FCE}" destId="{D47B2AF9-3C44-47F5-8164-D9D419F7063F}" srcOrd="1" destOrd="0" presId="urn:microsoft.com/office/officeart/2005/8/layout/radial4"/>
    <dgm:cxn modelId="{24F708F0-A4DE-4F02-9405-359F83A1B25A}" type="presParOf" srcId="{9C9C649B-C22A-4747-933B-33DD93672FCE}" destId="{52CCE13F-37FF-418F-85F6-C769E044F4BD}" srcOrd="2" destOrd="0" presId="urn:microsoft.com/office/officeart/2005/8/layout/radial4"/>
    <dgm:cxn modelId="{64FC3CD8-9018-41E9-A87C-6821CA91A2C5}" type="presParOf" srcId="{9C9C649B-C22A-4747-933B-33DD93672FCE}" destId="{3526C718-B2B6-4FAC-8EE7-0D2413EC9645}" srcOrd="3" destOrd="0" presId="urn:microsoft.com/office/officeart/2005/8/layout/radial4"/>
    <dgm:cxn modelId="{FEA8EF60-69DC-4F6B-9049-5C70C5067A9D}" type="presParOf" srcId="{9C9C649B-C22A-4747-933B-33DD93672FCE}" destId="{E7BC455D-AFD2-4CB9-A11E-384826E8D7A3}" srcOrd="4" destOrd="0" presId="urn:microsoft.com/office/officeart/2005/8/layout/radial4"/>
    <dgm:cxn modelId="{D6C6D2F3-CF0F-4DD9-855C-A4BBCC7B7BD0}" type="presParOf" srcId="{9C9C649B-C22A-4747-933B-33DD93672FCE}" destId="{90D4AB1A-5357-4F8E-98B5-4D83E0964E3C}" srcOrd="5" destOrd="0" presId="urn:microsoft.com/office/officeart/2005/8/layout/radial4"/>
    <dgm:cxn modelId="{5332D737-5084-425A-8012-A0FDD5B8E39B}" type="presParOf" srcId="{9C9C649B-C22A-4747-933B-33DD93672FCE}" destId="{E8CF9D7A-67C9-496A-AFDF-C313186E3D1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E43521-AA53-4073-A3C5-F1B1E1497C31}" type="doc">
      <dgm:prSet loTypeId="urn:microsoft.com/office/officeart/2005/8/layout/cycle8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D61CB7-CF59-45EB-9664-4C472DF7FA56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Дидактическая система Ф. </a:t>
          </a:r>
          <a:r>
            <a:rPr lang="ru-RU" sz="2000" b="1" dirty="0" err="1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Фребеля</a:t>
          </a:r>
          <a:endParaRPr lang="ru-RU" sz="2000" b="1" dirty="0">
            <a:solidFill>
              <a:schemeClr val="accent4">
                <a:lumMod val="40000"/>
                <a:lumOff val="6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E49FF0-BAF2-4588-BDF3-4751A56FDEF3}" type="parTrans" cxnId="{57035712-4E42-4D2D-AD1E-6E8AB48D0A7C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CE4A35-F341-4011-A938-26B647A23573}" type="sibTrans" cxnId="{57035712-4E42-4D2D-AD1E-6E8AB48D0A7C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3B13A6-5020-4951-9F07-743DC36AE127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19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Мультстудия</a:t>
          </a:r>
          <a:r>
            <a: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«Я творю мир»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A03BCF-2D2C-4CEF-B120-7ECCC5AF0B95}" type="parTrans" cxnId="{3327188D-DEBE-40BB-8A5F-FC00F4DB71A9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78DB2E-34DB-4C32-A16B-62F382C58012}" type="sibTrans" cxnId="{3327188D-DEBE-40BB-8A5F-FC00F4DB71A9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9FF786-531C-42BF-8928-B9C60071057A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3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Робото</a:t>
          </a:r>
          <a:r>
            <a:rPr lang="ru-RU" sz="2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-техника</a:t>
          </a:r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FFD982-5BB8-4527-AAA2-B44473D01260}" type="parTrans" cxnId="{90E5B63E-D728-4331-B451-7EB5BF713502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9AC6C2-B5B5-4D32-8920-3B3DF02FE5C8}" type="sibTrans" cxnId="{90E5B63E-D728-4331-B451-7EB5BF713502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C3410D-D892-4676-A1C4-7ED715AA6A4B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000" b="1" dirty="0" err="1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Математи-ческое</a:t>
          </a:r>
          <a:r>
            <a:rPr lang="ru-RU" sz="20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развитие</a:t>
          </a:r>
          <a:endParaRPr lang="ru-RU" sz="2000" b="1" dirty="0">
            <a:solidFill>
              <a:schemeClr val="accent4">
                <a:lumMod val="40000"/>
                <a:lumOff val="6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86DAD8-0E04-485C-B41B-531DD789951A}" type="parTrans" cxnId="{A70CC3FC-0E38-48D4-B7FF-A07F01167F8B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688BA2-294F-4B14-91CE-2C9AB4ADDDB7}" type="sibTrans" cxnId="{A70CC3FC-0E38-48D4-B7FF-A07F01167F8B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DEF8EC-B773-4180-984D-252A8930EEBC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en-US" sz="2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LEGO – </a:t>
          </a:r>
          <a:r>
            <a:rPr lang="ru-RU" sz="23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конструи-рование</a:t>
          </a:r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B9A6CF-34FE-4271-8E44-9963CFB47429}" type="parTrans" cxnId="{6A242B49-54EB-4D06-8A79-07B77B582875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106CE3-E495-4A44-A7C0-5D3C9B002ECC}" type="sibTrans" cxnId="{6A242B49-54EB-4D06-8A79-07B77B582875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309C94-892B-43C6-BED4-86B3665F5B26}">
      <dgm:prSet phldrT="[Текст]" custT="1"/>
      <dgm:spPr/>
      <dgm:t>
        <a:bodyPr/>
        <a:lstStyle/>
        <a:p>
          <a:pPr marL="0" indent="0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1600" b="1" dirty="0" err="1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Эксперимен-тирование</a:t>
          </a:r>
          <a:r>
            <a:rPr lang="ru-RU" sz="16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живой и неживой природой</a:t>
          </a:r>
          <a:endParaRPr lang="ru-RU" sz="1600" b="1" dirty="0">
            <a:solidFill>
              <a:schemeClr val="accent4">
                <a:lumMod val="40000"/>
                <a:lumOff val="6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11759E-0FCE-4AE5-A96B-D6C18C72E1BB}" type="parTrans" cxnId="{B3BB5C31-A729-4EA9-B2AC-D25937C3135F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2A9BDD-C2FB-4E59-BBC9-34A1A4AE9628}" type="sibTrans" cxnId="{B3BB5C31-A729-4EA9-B2AC-D25937C3135F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8A8D72-D6F9-4C0B-8DA9-7BD3DC024403}" type="pres">
      <dgm:prSet presAssocID="{98E43521-AA53-4073-A3C5-F1B1E1497C3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14202-5373-4045-BB48-6179B9978B59}" type="pres">
      <dgm:prSet presAssocID="{98E43521-AA53-4073-A3C5-F1B1E1497C31}" presName="wedge1" presStyleLbl="node1" presStyleIdx="0" presStyleCnt="6"/>
      <dgm:spPr/>
      <dgm:t>
        <a:bodyPr/>
        <a:lstStyle/>
        <a:p>
          <a:endParaRPr lang="ru-RU"/>
        </a:p>
      </dgm:t>
    </dgm:pt>
    <dgm:pt modelId="{261B7B76-9A3B-4D25-99A5-4EC08562186F}" type="pres">
      <dgm:prSet presAssocID="{98E43521-AA53-4073-A3C5-F1B1E1497C31}" presName="dummy1a" presStyleCnt="0"/>
      <dgm:spPr/>
    </dgm:pt>
    <dgm:pt modelId="{B9858B72-EB03-46B8-9C04-B1BA3341AAAB}" type="pres">
      <dgm:prSet presAssocID="{98E43521-AA53-4073-A3C5-F1B1E1497C31}" presName="dummy1b" presStyleCnt="0"/>
      <dgm:spPr/>
    </dgm:pt>
    <dgm:pt modelId="{ED5AC9C3-205F-488D-AA40-53B2838AD19A}" type="pres">
      <dgm:prSet presAssocID="{98E43521-AA53-4073-A3C5-F1B1E1497C31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29850-12DE-4ACD-AE05-06F15556C0A2}" type="pres">
      <dgm:prSet presAssocID="{98E43521-AA53-4073-A3C5-F1B1E1497C31}" presName="wedge2" presStyleLbl="node1" presStyleIdx="1" presStyleCnt="6"/>
      <dgm:spPr/>
      <dgm:t>
        <a:bodyPr/>
        <a:lstStyle/>
        <a:p>
          <a:endParaRPr lang="ru-RU"/>
        </a:p>
      </dgm:t>
    </dgm:pt>
    <dgm:pt modelId="{3EA1F635-B225-4C29-95B5-ECAAB9BE5E1A}" type="pres">
      <dgm:prSet presAssocID="{98E43521-AA53-4073-A3C5-F1B1E1497C31}" presName="dummy2a" presStyleCnt="0"/>
      <dgm:spPr/>
    </dgm:pt>
    <dgm:pt modelId="{581AA085-A7E3-4EBF-AA24-82135C3E5646}" type="pres">
      <dgm:prSet presAssocID="{98E43521-AA53-4073-A3C5-F1B1E1497C31}" presName="dummy2b" presStyleCnt="0"/>
      <dgm:spPr/>
    </dgm:pt>
    <dgm:pt modelId="{4899DC23-DF60-497C-AE16-9603077C4B39}" type="pres">
      <dgm:prSet presAssocID="{98E43521-AA53-4073-A3C5-F1B1E1497C31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2B43C-269A-43C1-B874-F0727F458899}" type="pres">
      <dgm:prSet presAssocID="{98E43521-AA53-4073-A3C5-F1B1E1497C31}" presName="wedge3" presStyleLbl="node1" presStyleIdx="2" presStyleCnt="6"/>
      <dgm:spPr/>
      <dgm:t>
        <a:bodyPr/>
        <a:lstStyle/>
        <a:p>
          <a:endParaRPr lang="ru-RU"/>
        </a:p>
      </dgm:t>
    </dgm:pt>
    <dgm:pt modelId="{82DD2F76-AF9E-46AF-8626-C7A907B9A779}" type="pres">
      <dgm:prSet presAssocID="{98E43521-AA53-4073-A3C5-F1B1E1497C31}" presName="dummy3a" presStyleCnt="0"/>
      <dgm:spPr/>
    </dgm:pt>
    <dgm:pt modelId="{DE1AD5C1-1BF5-401A-AEA3-E04BF309C1BA}" type="pres">
      <dgm:prSet presAssocID="{98E43521-AA53-4073-A3C5-F1B1E1497C31}" presName="dummy3b" presStyleCnt="0"/>
      <dgm:spPr/>
    </dgm:pt>
    <dgm:pt modelId="{375D260B-7AE2-4D24-9910-BC3C72487AAE}" type="pres">
      <dgm:prSet presAssocID="{98E43521-AA53-4073-A3C5-F1B1E1497C31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4BF49-F883-4879-A130-689E93E91BBA}" type="pres">
      <dgm:prSet presAssocID="{98E43521-AA53-4073-A3C5-F1B1E1497C31}" presName="wedge4" presStyleLbl="node1" presStyleIdx="3" presStyleCnt="6"/>
      <dgm:spPr/>
      <dgm:t>
        <a:bodyPr/>
        <a:lstStyle/>
        <a:p>
          <a:endParaRPr lang="ru-RU"/>
        </a:p>
      </dgm:t>
    </dgm:pt>
    <dgm:pt modelId="{2C45EEE2-3D60-47B4-9DF2-F2D03FDF215D}" type="pres">
      <dgm:prSet presAssocID="{98E43521-AA53-4073-A3C5-F1B1E1497C31}" presName="dummy4a" presStyleCnt="0"/>
      <dgm:spPr/>
    </dgm:pt>
    <dgm:pt modelId="{E7DCE5CE-6F1C-4568-B5FD-75156CEEB574}" type="pres">
      <dgm:prSet presAssocID="{98E43521-AA53-4073-A3C5-F1B1E1497C31}" presName="dummy4b" presStyleCnt="0"/>
      <dgm:spPr/>
    </dgm:pt>
    <dgm:pt modelId="{FCCCB1BF-5638-47B4-9027-AB8719CE2C14}" type="pres">
      <dgm:prSet presAssocID="{98E43521-AA53-4073-A3C5-F1B1E1497C31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DC5B6-C150-477B-BBE8-919209720453}" type="pres">
      <dgm:prSet presAssocID="{98E43521-AA53-4073-A3C5-F1B1E1497C31}" presName="wedge5" presStyleLbl="node1" presStyleIdx="4" presStyleCnt="6"/>
      <dgm:spPr/>
      <dgm:t>
        <a:bodyPr/>
        <a:lstStyle/>
        <a:p>
          <a:endParaRPr lang="ru-RU"/>
        </a:p>
      </dgm:t>
    </dgm:pt>
    <dgm:pt modelId="{FDE56EDB-F05E-4609-AF07-F9E7A0210065}" type="pres">
      <dgm:prSet presAssocID="{98E43521-AA53-4073-A3C5-F1B1E1497C31}" presName="dummy5a" presStyleCnt="0"/>
      <dgm:spPr/>
    </dgm:pt>
    <dgm:pt modelId="{D55FACCA-EF71-47A9-9E8A-2B0FE20C0443}" type="pres">
      <dgm:prSet presAssocID="{98E43521-AA53-4073-A3C5-F1B1E1497C31}" presName="dummy5b" presStyleCnt="0"/>
      <dgm:spPr/>
    </dgm:pt>
    <dgm:pt modelId="{9FE4D601-B497-46C9-B953-8F51048F4574}" type="pres">
      <dgm:prSet presAssocID="{98E43521-AA53-4073-A3C5-F1B1E1497C31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45D89-DDAC-4CE3-91C8-49E8734FDC1E}" type="pres">
      <dgm:prSet presAssocID="{98E43521-AA53-4073-A3C5-F1B1E1497C31}" presName="wedge6" presStyleLbl="node1" presStyleIdx="5" presStyleCnt="6" custLinFactNeighborX="-252"/>
      <dgm:spPr/>
      <dgm:t>
        <a:bodyPr/>
        <a:lstStyle/>
        <a:p>
          <a:endParaRPr lang="ru-RU"/>
        </a:p>
      </dgm:t>
    </dgm:pt>
    <dgm:pt modelId="{5E5505ED-31EF-4F6F-A9AA-A17E9A504AD9}" type="pres">
      <dgm:prSet presAssocID="{98E43521-AA53-4073-A3C5-F1B1E1497C31}" presName="dummy6a" presStyleCnt="0"/>
      <dgm:spPr/>
    </dgm:pt>
    <dgm:pt modelId="{DF076B7A-67E6-4E1A-8282-C3341D2C8C1C}" type="pres">
      <dgm:prSet presAssocID="{98E43521-AA53-4073-A3C5-F1B1E1497C31}" presName="dummy6b" presStyleCnt="0"/>
      <dgm:spPr/>
    </dgm:pt>
    <dgm:pt modelId="{B549B5CB-846C-474F-AD74-4715965CB413}" type="pres">
      <dgm:prSet presAssocID="{98E43521-AA53-4073-A3C5-F1B1E1497C31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BEC13-0A96-46E7-A0E5-845EACE85D8C}" type="pres">
      <dgm:prSet presAssocID="{AFCE4A35-F341-4011-A938-26B647A23573}" presName="arrowWedge1" presStyleLbl="fgSibTrans2D1" presStyleIdx="0" presStyleCnt="6"/>
      <dgm:spPr/>
    </dgm:pt>
    <dgm:pt modelId="{6A6A59FF-6BDB-4B39-A960-BE924B25E4A7}" type="pres">
      <dgm:prSet presAssocID="{5D78DB2E-34DB-4C32-A16B-62F382C58012}" presName="arrowWedge2" presStyleLbl="fgSibTrans2D1" presStyleIdx="1" presStyleCnt="6"/>
      <dgm:spPr/>
    </dgm:pt>
    <dgm:pt modelId="{8E44FB29-BA9D-475A-BA90-679005A023FF}" type="pres">
      <dgm:prSet presAssocID="{DE9AC6C2-B5B5-4D32-8920-3B3DF02FE5C8}" presName="arrowWedge3" presStyleLbl="fgSibTrans2D1" presStyleIdx="2" presStyleCnt="6"/>
      <dgm:spPr/>
    </dgm:pt>
    <dgm:pt modelId="{F4D3DA04-976A-4FC3-A569-698C70093293}" type="pres">
      <dgm:prSet presAssocID="{6E106CE3-E495-4A44-A7C0-5D3C9B002ECC}" presName="arrowWedge4" presStyleLbl="fgSibTrans2D1" presStyleIdx="3" presStyleCnt="6"/>
      <dgm:spPr/>
    </dgm:pt>
    <dgm:pt modelId="{BCB2FE4B-102D-408F-97FB-ADBD1FAC0EAB}" type="pres">
      <dgm:prSet presAssocID="{7E688BA2-294F-4B14-91CE-2C9AB4ADDDB7}" presName="arrowWedge5" presStyleLbl="fgSibTrans2D1" presStyleIdx="4" presStyleCnt="6"/>
      <dgm:spPr/>
    </dgm:pt>
    <dgm:pt modelId="{745509E3-539B-42D9-9C0E-C4DED1C16BCF}" type="pres">
      <dgm:prSet presAssocID="{AD2A9BDD-C2FB-4E59-BBC9-34A1A4AE9628}" presName="arrowWedge6" presStyleLbl="fgSibTrans2D1" presStyleIdx="5" presStyleCnt="6"/>
      <dgm:spPr/>
    </dgm:pt>
  </dgm:ptLst>
  <dgm:cxnLst>
    <dgm:cxn modelId="{71148138-BC65-4005-8087-9387EC80C72E}" type="presOf" srcId="{90309C94-892B-43C6-BED4-86B3665F5B26}" destId="{71A45D89-DDAC-4CE3-91C8-49E8734FDC1E}" srcOrd="0" destOrd="0" presId="urn:microsoft.com/office/officeart/2005/8/layout/cycle8"/>
    <dgm:cxn modelId="{603A78B8-5D87-4CBF-A072-B88873936E67}" type="presOf" srcId="{343B13A6-5020-4951-9F07-743DC36AE127}" destId="{4899DC23-DF60-497C-AE16-9603077C4B39}" srcOrd="1" destOrd="0" presId="urn:microsoft.com/office/officeart/2005/8/layout/cycle8"/>
    <dgm:cxn modelId="{57035712-4E42-4D2D-AD1E-6E8AB48D0A7C}" srcId="{98E43521-AA53-4073-A3C5-F1B1E1497C31}" destId="{87D61CB7-CF59-45EB-9664-4C472DF7FA56}" srcOrd="0" destOrd="0" parTransId="{8FE49FF0-BAF2-4588-BDF3-4751A56FDEF3}" sibTransId="{AFCE4A35-F341-4011-A938-26B647A23573}"/>
    <dgm:cxn modelId="{5FD669CF-A9C4-40E8-8C43-601E21260633}" type="presOf" srcId="{989FF786-531C-42BF-8928-B9C60071057A}" destId="{375D260B-7AE2-4D24-9910-BC3C72487AAE}" srcOrd="1" destOrd="0" presId="urn:microsoft.com/office/officeart/2005/8/layout/cycle8"/>
    <dgm:cxn modelId="{6A242B49-54EB-4D06-8A79-07B77B582875}" srcId="{98E43521-AA53-4073-A3C5-F1B1E1497C31}" destId="{EBDEF8EC-B773-4180-984D-252A8930EEBC}" srcOrd="3" destOrd="0" parTransId="{74B9A6CF-34FE-4271-8E44-9963CFB47429}" sibTransId="{6E106CE3-E495-4A44-A7C0-5D3C9B002ECC}"/>
    <dgm:cxn modelId="{75EC25E7-528F-48D0-8995-821FD385E091}" type="presOf" srcId="{04C3410D-D892-4676-A1C4-7ED715AA6A4B}" destId="{62EDC5B6-C150-477B-BBE8-919209720453}" srcOrd="0" destOrd="0" presId="urn:microsoft.com/office/officeart/2005/8/layout/cycle8"/>
    <dgm:cxn modelId="{90E5B63E-D728-4331-B451-7EB5BF713502}" srcId="{98E43521-AA53-4073-A3C5-F1B1E1497C31}" destId="{989FF786-531C-42BF-8928-B9C60071057A}" srcOrd="2" destOrd="0" parTransId="{59FFD982-5BB8-4527-AAA2-B44473D01260}" sibTransId="{DE9AC6C2-B5B5-4D32-8920-3B3DF02FE5C8}"/>
    <dgm:cxn modelId="{B3BB5C31-A729-4EA9-B2AC-D25937C3135F}" srcId="{98E43521-AA53-4073-A3C5-F1B1E1497C31}" destId="{90309C94-892B-43C6-BED4-86B3665F5B26}" srcOrd="5" destOrd="0" parTransId="{1B11759E-0FCE-4AE5-A96B-D6C18C72E1BB}" sibTransId="{AD2A9BDD-C2FB-4E59-BBC9-34A1A4AE9628}"/>
    <dgm:cxn modelId="{205E3ECD-01EC-4604-A0D7-E75128BF2463}" type="presOf" srcId="{989FF786-531C-42BF-8928-B9C60071057A}" destId="{D9E2B43C-269A-43C1-B874-F0727F458899}" srcOrd="0" destOrd="0" presId="urn:microsoft.com/office/officeart/2005/8/layout/cycle8"/>
    <dgm:cxn modelId="{A70CC3FC-0E38-48D4-B7FF-A07F01167F8B}" srcId="{98E43521-AA53-4073-A3C5-F1B1E1497C31}" destId="{04C3410D-D892-4676-A1C4-7ED715AA6A4B}" srcOrd="4" destOrd="0" parTransId="{5F86DAD8-0E04-485C-B41B-531DD789951A}" sibTransId="{7E688BA2-294F-4B14-91CE-2C9AB4ADDDB7}"/>
    <dgm:cxn modelId="{BE877A7F-F9F0-4983-BE91-2E885794E850}" type="presOf" srcId="{87D61CB7-CF59-45EB-9664-4C472DF7FA56}" destId="{F5514202-5373-4045-BB48-6179B9978B59}" srcOrd="0" destOrd="0" presId="urn:microsoft.com/office/officeart/2005/8/layout/cycle8"/>
    <dgm:cxn modelId="{DF754F31-103C-42AF-AD06-41E781B18104}" type="presOf" srcId="{04C3410D-D892-4676-A1C4-7ED715AA6A4B}" destId="{9FE4D601-B497-46C9-B953-8F51048F4574}" srcOrd="1" destOrd="0" presId="urn:microsoft.com/office/officeart/2005/8/layout/cycle8"/>
    <dgm:cxn modelId="{25C91633-56DC-4A71-8E72-348010DD7EAD}" type="presOf" srcId="{90309C94-892B-43C6-BED4-86B3665F5B26}" destId="{B549B5CB-846C-474F-AD74-4715965CB413}" srcOrd="1" destOrd="0" presId="urn:microsoft.com/office/officeart/2005/8/layout/cycle8"/>
    <dgm:cxn modelId="{2CF73DAD-724D-4F62-A7C1-DA61DA52A4D2}" type="presOf" srcId="{343B13A6-5020-4951-9F07-743DC36AE127}" destId="{59629850-12DE-4ACD-AE05-06F15556C0A2}" srcOrd="0" destOrd="0" presId="urn:microsoft.com/office/officeart/2005/8/layout/cycle8"/>
    <dgm:cxn modelId="{7B0CD7B6-F364-415D-9338-0E9E235D977F}" type="presOf" srcId="{EBDEF8EC-B773-4180-984D-252A8930EEBC}" destId="{FCCCB1BF-5638-47B4-9027-AB8719CE2C14}" srcOrd="1" destOrd="0" presId="urn:microsoft.com/office/officeart/2005/8/layout/cycle8"/>
    <dgm:cxn modelId="{7017086B-DB52-40F5-BFFB-AA87FD620130}" type="presOf" srcId="{98E43521-AA53-4073-A3C5-F1B1E1497C31}" destId="{878A8D72-D6F9-4C0B-8DA9-7BD3DC024403}" srcOrd="0" destOrd="0" presId="urn:microsoft.com/office/officeart/2005/8/layout/cycle8"/>
    <dgm:cxn modelId="{3327188D-DEBE-40BB-8A5F-FC00F4DB71A9}" srcId="{98E43521-AA53-4073-A3C5-F1B1E1497C31}" destId="{343B13A6-5020-4951-9F07-743DC36AE127}" srcOrd="1" destOrd="0" parTransId="{CDA03BCF-2D2C-4CEF-B120-7ECCC5AF0B95}" sibTransId="{5D78DB2E-34DB-4C32-A16B-62F382C58012}"/>
    <dgm:cxn modelId="{8D848B8B-1B15-4D7D-B85C-EE08AC7C6A0B}" type="presOf" srcId="{EBDEF8EC-B773-4180-984D-252A8930EEBC}" destId="{A4F4BF49-F883-4879-A130-689E93E91BBA}" srcOrd="0" destOrd="0" presId="urn:microsoft.com/office/officeart/2005/8/layout/cycle8"/>
    <dgm:cxn modelId="{437DC267-49E6-46B1-9FF7-6756FD97441C}" type="presOf" srcId="{87D61CB7-CF59-45EB-9664-4C472DF7FA56}" destId="{ED5AC9C3-205F-488D-AA40-53B2838AD19A}" srcOrd="1" destOrd="0" presId="urn:microsoft.com/office/officeart/2005/8/layout/cycle8"/>
    <dgm:cxn modelId="{15C5690A-8908-45A7-AA6F-85BB53CD5AE4}" type="presParOf" srcId="{878A8D72-D6F9-4C0B-8DA9-7BD3DC024403}" destId="{F5514202-5373-4045-BB48-6179B9978B59}" srcOrd="0" destOrd="0" presId="urn:microsoft.com/office/officeart/2005/8/layout/cycle8"/>
    <dgm:cxn modelId="{AC425CED-D55D-4F8F-BE9E-C5298287E8BB}" type="presParOf" srcId="{878A8D72-D6F9-4C0B-8DA9-7BD3DC024403}" destId="{261B7B76-9A3B-4D25-99A5-4EC08562186F}" srcOrd="1" destOrd="0" presId="urn:microsoft.com/office/officeart/2005/8/layout/cycle8"/>
    <dgm:cxn modelId="{05C47286-D67B-46E3-84DF-D9AE618A7787}" type="presParOf" srcId="{878A8D72-D6F9-4C0B-8DA9-7BD3DC024403}" destId="{B9858B72-EB03-46B8-9C04-B1BA3341AAAB}" srcOrd="2" destOrd="0" presId="urn:microsoft.com/office/officeart/2005/8/layout/cycle8"/>
    <dgm:cxn modelId="{82F13085-3188-4DD5-97A3-DA6314BAD721}" type="presParOf" srcId="{878A8D72-D6F9-4C0B-8DA9-7BD3DC024403}" destId="{ED5AC9C3-205F-488D-AA40-53B2838AD19A}" srcOrd="3" destOrd="0" presId="urn:microsoft.com/office/officeart/2005/8/layout/cycle8"/>
    <dgm:cxn modelId="{B51609B3-EA5B-4F5B-A366-75A95B9DD1FC}" type="presParOf" srcId="{878A8D72-D6F9-4C0B-8DA9-7BD3DC024403}" destId="{59629850-12DE-4ACD-AE05-06F15556C0A2}" srcOrd="4" destOrd="0" presId="urn:microsoft.com/office/officeart/2005/8/layout/cycle8"/>
    <dgm:cxn modelId="{447E320A-1786-4D2C-89C0-7162CD30F517}" type="presParOf" srcId="{878A8D72-D6F9-4C0B-8DA9-7BD3DC024403}" destId="{3EA1F635-B225-4C29-95B5-ECAAB9BE5E1A}" srcOrd="5" destOrd="0" presId="urn:microsoft.com/office/officeart/2005/8/layout/cycle8"/>
    <dgm:cxn modelId="{619957AF-AA92-4BEC-8D18-4D0B179AD651}" type="presParOf" srcId="{878A8D72-D6F9-4C0B-8DA9-7BD3DC024403}" destId="{581AA085-A7E3-4EBF-AA24-82135C3E5646}" srcOrd="6" destOrd="0" presId="urn:microsoft.com/office/officeart/2005/8/layout/cycle8"/>
    <dgm:cxn modelId="{CAA28C90-C3EF-46AB-AFE4-E049136FE0D1}" type="presParOf" srcId="{878A8D72-D6F9-4C0B-8DA9-7BD3DC024403}" destId="{4899DC23-DF60-497C-AE16-9603077C4B39}" srcOrd="7" destOrd="0" presId="urn:microsoft.com/office/officeart/2005/8/layout/cycle8"/>
    <dgm:cxn modelId="{376F24BE-B270-4C53-82C7-51037783D8BF}" type="presParOf" srcId="{878A8D72-D6F9-4C0B-8DA9-7BD3DC024403}" destId="{D9E2B43C-269A-43C1-B874-F0727F458899}" srcOrd="8" destOrd="0" presId="urn:microsoft.com/office/officeart/2005/8/layout/cycle8"/>
    <dgm:cxn modelId="{5F9E5D9F-E848-47F4-8E0D-FB5521527484}" type="presParOf" srcId="{878A8D72-D6F9-4C0B-8DA9-7BD3DC024403}" destId="{82DD2F76-AF9E-46AF-8626-C7A907B9A779}" srcOrd="9" destOrd="0" presId="urn:microsoft.com/office/officeart/2005/8/layout/cycle8"/>
    <dgm:cxn modelId="{FF89EB81-237C-46D8-8A90-6A04AE2B8AA7}" type="presParOf" srcId="{878A8D72-D6F9-4C0B-8DA9-7BD3DC024403}" destId="{DE1AD5C1-1BF5-401A-AEA3-E04BF309C1BA}" srcOrd="10" destOrd="0" presId="urn:microsoft.com/office/officeart/2005/8/layout/cycle8"/>
    <dgm:cxn modelId="{D608E965-4E53-43EC-9785-1B2A9424A37A}" type="presParOf" srcId="{878A8D72-D6F9-4C0B-8DA9-7BD3DC024403}" destId="{375D260B-7AE2-4D24-9910-BC3C72487AAE}" srcOrd="11" destOrd="0" presId="urn:microsoft.com/office/officeart/2005/8/layout/cycle8"/>
    <dgm:cxn modelId="{8958EDF9-E598-4DD0-9253-AB055396410F}" type="presParOf" srcId="{878A8D72-D6F9-4C0B-8DA9-7BD3DC024403}" destId="{A4F4BF49-F883-4879-A130-689E93E91BBA}" srcOrd="12" destOrd="0" presId="urn:microsoft.com/office/officeart/2005/8/layout/cycle8"/>
    <dgm:cxn modelId="{802196B4-D4F0-43E2-9C94-AC3ACC227F15}" type="presParOf" srcId="{878A8D72-D6F9-4C0B-8DA9-7BD3DC024403}" destId="{2C45EEE2-3D60-47B4-9DF2-F2D03FDF215D}" srcOrd="13" destOrd="0" presId="urn:microsoft.com/office/officeart/2005/8/layout/cycle8"/>
    <dgm:cxn modelId="{A87385E9-F69E-4057-91D7-83872BE39D7F}" type="presParOf" srcId="{878A8D72-D6F9-4C0B-8DA9-7BD3DC024403}" destId="{E7DCE5CE-6F1C-4568-B5FD-75156CEEB574}" srcOrd="14" destOrd="0" presId="urn:microsoft.com/office/officeart/2005/8/layout/cycle8"/>
    <dgm:cxn modelId="{9E1EBF59-4B9F-4194-99A6-8455542AFB00}" type="presParOf" srcId="{878A8D72-D6F9-4C0B-8DA9-7BD3DC024403}" destId="{FCCCB1BF-5638-47B4-9027-AB8719CE2C14}" srcOrd="15" destOrd="0" presId="urn:microsoft.com/office/officeart/2005/8/layout/cycle8"/>
    <dgm:cxn modelId="{E8A21A0D-26A7-40F6-B160-7733F668B216}" type="presParOf" srcId="{878A8D72-D6F9-4C0B-8DA9-7BD3DC024403}" destId="{62EDC5B6-C150-477B-BBE8-919209720453}" srcOrd="16" destOrd="0" presId="urn:microsoft.com/office/officeart/2005/8/layout/cycle8"/>
    <dgm:cxn modelId="{CE5F7494-0C1B-4A6A-BB14-E362D6F0ACB2}" type="presParOf" srcId="{878A8D72-D6F9-4C0B-8DA9-7BD3DC024403}" destId="{FDE56EDB-F05E-4609-AF07-F9E7A0210065}" srcOrd="17" destOrd="0" presId="urn:microsoft.com/office/officeart/2005/8/layout/cycle8"/>
    <dgm:cxn modelId="{DE097D13-4317-4C2B-9C58-2EEDDD1C1946}" type="presParOf" srcId="{878A8D72-D6F9-4C0B-8DA9-7BD3DC024403}" destId="{D55FACCA-EF71-47A9-9E8A-2B0FE20C0443}" srcOrd="18" destOrd="0" presId="urn:microsoft.com/office/officeart/2005/8/layout/cycle8"/>
    <dgm:cxn modelId="{B55F5DCD-FE16-420A-A148-9F814EB9E27E}" type="presParOf" srcId="{878A8D72-D6F9-4C0B-8DA9-7BD3DC024403}" destId="{9FE4D601-B497-46C9-B953-8F51048F4574}" srcOrd="19" destOrd="0" presId="urn:microsoft.com/office/officeart/2005/8/layout/cycle8"/>
    <dgm:cxn modelId="{5A92E784-0F7A-48A9-967F-E49EA635C97B}" type="presParOf" srcId="{878A8D72-D6F9-4C0B-8DA9-7BD3DC024403}" destId="{71A45D89-DDAC-4CE3-91C8-49E8734FDC1E}" srcOrd="20" destOrd="0" presId="urn:microsoft.com/office/officeart/2005/8/layout/cycle8"/>
    <dgm:cxn modelId="{5B7666DC-1D7D-4B7A-95E1-04A0218741E8}" type="presParOf" srcId="{878A8D72-D6F9-4C0B-8DA9-7BD3DC024403}" destId="{5E5505ED-31EF-4F6F-A9AA-A17E9A504AD9}" srcOrd="21" destOrd="0" presId="urn:microsoft.com/office/officeart/2005/8/layout/cycle8"/>
    <dgm:cxn modelId="{EFB7D2D8-C30E-4D7D-8EA0-374B035F6228}" type="presParOf" srcId="{878A8D72-D6F9-4C0B-8DA9-7BD3DC024403}" destId="{DF076B7A-67E6-4E1A-8282-C3341D2C8C1C}" srcOrd="22" destOrd="0" presId="urn:microsoft.com/office/officeart/2005/8/layout/cycle8"/>
    <dgm:cxn modelId="{2B1B8482-DE55-451B-8778-32036CA75771}" type="presParOf" srcId="{878A8D72-D6F9-4C0B-8DA9-7BD3DC024403}" destId="{B549B5CB-846C-474F-AD74-4715965CB413}" srcOrd="23" destOrd="0" presId="urn:microsoft.com/office/officeart/2005/8/layout/cycle8"/>
    <dgm:cxn modelId="{65851444-ACC6-4E20-B41D-71BE0F058917}" type="presParOf" srcId="{878A8D72-D6F9-4C0B-8DA9-7BD3DC024403}" destId="{4EFBEC13-0A96-46E7-A0E5-845EACE85D8C}" srcOrd="24" destOrd="0" presId="urn:microsoft.com/office/officeart/2005/8/layout/cycle8"/>
    <dgm:cxn modelId="{72F61A18-711C-4EFE-B17A-D40563ECAF4E}" type="presParOf" srcId="{878A8D72-D6F9-4C0B-8DA9-7BD3DC024403}" destId="{6A6A59FF-6BDB-4B39-A960-BE924B25E4A7}" srcOrd="25" destOrd="0" presId="urn:microsoft.com/office/officeart/2005/8/layout/cycle8"/>
    <dgm:cxn modelId="{C78446C4-65B8-4DD1-9D3C-DEAA372CB4A0}" type="presParOf" srcId="{878A8D72-D6F9-4C0B-8DA9-7BD3DC024403}" destId="{8E44FB29-BA9D-475A-BA90-679005A023FF}" srcOrd="26" destOrd="0" presId="urn:microsoft.com/office/officeart/2005/8/layout/cycle8"/>
    <dgm:cxn modelId="{25EBF6AA-1051-4E24-B460-E74CC420B9A5}" type="presParOf" srcId="{878A8D72-D6F9-4C0B-8DA9-7BD3DC024403}" destId="{F4D3DA04-976A-4FC3-A569-698C70093293}" srcOrd="27" destOrd="0" presId="urn:microsoft.com/office/officeart/2005/8/layout/cycle8"/>
    <dgm:cxn modelId="{391C72A4-1CD7-40B9-B93D-72111E7658D3}" type="presParOf" srcId="{878A8D72-D6F9-4C0B-8DA9-7BD3DC024403}" destId="{BCB2FE4B-102D-408F-97FB-ADBD1FAC0EAB}" srcOrd="28" destOrd="0" presId="urn:microsoft.com/office/officeart/2005/8/layout/cycle8"/>
    <dgm:cxn modelId="{A76F03DB-EEF2-402F-A13B-B442DABD586C}" type="presParOf" srcId="{878A8D72-D6F9-4C0B-8DA9-7BD3DC024403}" destId="{745509E3-539B-42D9-9C0E-C4DED1C16BCF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E43521-AA53-4073-A3C5-F1B1E1497C31}" type="doc">
      <dgm:prSet loTypeId="urn:microsoft.com/office/officeart/2005/8/layout/cycle8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3B13A6-5020-4951-9F07-743DC36AE127}">
      <dgm:prSet phldrT="[Текст]" custT="1"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300" b="1" dirty="0" err="1" smtClean="0">
              <a:latin typeface="Cambria" panose="02040503050406030204" pitchFamily="18" charset="0"/>
              <a:cs typeface="Times New Roman" panose="02020603050405020304" pitchFamily="18" charset="0"/>
            </a:rPr>
            <a:t>Информа-ционные</a:t>
          </a:r>
          <a:r>
            <a:rPr lang="ru-RU" sz="23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 и </a:t>
          </a:r>
          <a:r>
            <a:rPr lang="ru-RU" sz="2300" b="1" dirty="0" err="1" smtClean="0">
              <a:latin typeface="Cambria" panose="02040503050406030204" pitchFamily="18" charset="0"/>
              <a:cs typeface="Times New Roman" panose="02020603050405020304" pitchFamily="18" charset="0"/>
            </a:rPr>
            <a:t>медийные</a:t>
          </a:r>
          <a:r>
            <a:rPr lang="ru-RU" sz="23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 технологии</a:t>
          </a:r>
          <a:endParaRPr lang="ru-RU" sz="2300" b="1" dirty="0">
            <a:latin typeface="Cambria" panose="02040503050406030204" pitchFamily="18" charset="0"/>
            <a:cs typeface="Times New Roman" panose="02020603050405020304" pitchFamily="18" charset="0"/>
          </a:endParaRPr>
        </a:p>
      </dgm:t>
    </dgm:pt>
    <dgm:pt modelId="{CDA03BCF-2D2C-4CEF-B120-7ECCC5AF0B95}" type="parTrans" cxnId="{3327188D-DEBE-40BB-8A5F-FC00F4DB71A9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78DB2E-34DB-4C32-A16B-62F382C58012}" type="sibTrans" cxnId="{3327188D-DEBE-40BB-8A5F-FC00F4DB71A9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9FF786-531C-42BF-8928-B9C60071057A}">
      <dgm:prSet phldrT="[Текст]" custT="1"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3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Робототехника и искусственный интеллект</a:t>
          </a:r>
          <a:endParaRPr lang="ru-RU" sz="2300" b="1" dirty="0">
            <a:latin typeface="Cambria" panose="02040503050406030204" pitchFamily="18" charset="0"/>
            <a:cs typeface="Times New Roman" panose="02020603050405020304" pitchFamily="18" charset="0"/>
          </a:endParaRPr>
        </a:p>
      </dgm:t>
    </dgm:pt>
    <dgm:pt modelId="{59FFD982-5BB8-4527-AAA2-B44473D01260}" type="parTrans" cxnId="{90E5B63E-D728-4331-B451-7EB5BF713502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9AC6C2-B5B5-4D32-8920-3B3DF02FE5C8}" type="sibTrans" cxnId="{90E5B63E-D728-4331-B451-7EB5BF713502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DEF8EC-B773-4180-984D-252A8930EEBC}">
      <dgm:prSet phldrT="[Текст]" custT="1"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en-US" sz="23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LEGO – </a:t>
          </a:r>
          <a:r>
            <a:rPr lang="ru-RU" sz="2300" b="1" dirty="0" err="1" smtClean="0">
              <a:latin typeface="Cambria" panose="02040503050406030204" pitchFamily="18" charset="0"/>
              <a:cs typeface="Times New Roman" panose="02020603050405020304" pitchFamily="18" charset="0"/>
            </a:rPr>
            <a:t>конструиро-вание</a:t>
          </a:r>
          <a:r>
            <a:rPr lang="ru-RU" sz="23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 (инженерия)</a:t>
          </a:r>
          <a:endParaRPr lang="ru-RU" sz="2300" b="1" dirty="0">
            <a:latin typeface="Cambria" panose="02040503050406030204" pitchFamily="18" charset="0"/>
            <a:cs typeface="Times New Roman" panose="02020603050405020304" pitchFamily="18" charset="0"/>
          </a:endParaRPr>
        </a:p>
      </dgm:t>
    </dgm:pt>
    <dgm:pt modelId="{74B9A6CF-34FE-4271-8E44-9963CFB47429}" type="parTrans" cxnId="{6A242B49-54EB-4D06-8A79-07B77B582875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106CE3-E495-4A44-A7C0-5D3C9B002ECC}" type="sibTrans" cxnId="{6A242B49-54EB-4D06-8A79-07B77B582875}">
      <dgm:prSet/>
      <dgm:spPr/>
      <dgm:t>
        <a:bodyPr/>
        <a:lstStyle/>
        <a:p>
          <a:pPr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8A8D72-D6F9-4C0B-8DA9-7BD3DC024403}" type="pres">
      <dgm:prSet presAssocID="{98E43521-AA53-4073-A3C5-F1B1E1497C3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14202-5373-4045-BB48-6179B9978B59}" type="pres">
      <dgm:prSet presAssocID="{98E43521-AA53-4073-A3C5-F1B1E1497C31}" presName="wedge1" presStyleLbl="node1" presStyleIdx="0" presStyleCnt="3" custLinFactNeighborX="556"/>
      <dgm:spPr/>
      <dgm:t>
        <a:bodyPr/>
        <a:lstStyle/>
        <a:p>
          <a:endParaRPr lang="ru-RU"/>
        </a:p>
      </dgm:t>
    </dgm:pt>
    <dgm:pt modelId="{261B7B76-9A3B-4D25-99A5-4EC08562186F}" type="pres">
      <dgm:prSet presAssocID="{98E43521-AA53-4073-A3C5-F1B1E1497C31}" presName="dummy1a" presStyleCnt="0"/>
      <dgm:spPr/>
      <dgm:t>
        <a:bodyPr/>
        <a:lstStyle/>
        <a:p>
          <a:endParaRPr lang="ru-RU"/>
        </a:p>
      </dgm:t>
    </dgm:pt>
    <dgm:pt modelId="{B9858B72-EB03-46B8-9C04-B1BA3341AAAB}" type="pres">
      <dgm:prSet presAssocID="{98E43521-AA53-4073-A3C5-F1B1E1497C31}" presName="dummy1b" presStyleCnt="0"/>
      <dgm:spPr/>
      <dgm:t>
        <a:bodyPr/>
        <a:lstStyle/>
        <a:p>
          <a:endParaRPr lang="ru-RU"/>
        </a:p>
      </dgm:t>
    </dgm:pt>
    <dgm:pt modelId="{ED5AC9C3-205F-488D-AA40-53B2838AD19A}" type="pres">
      <dgm:prSet presAssocID="{98E43521-AA53-4073-A3C5-F1B1E1497C3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29850-12DE-4ACD-AE05-06F15556C0A2}" type="pres">
      <dgm:prSet presAssocID="{98E43521-AA53-4073-A3C5-F1B1E1497C31}" presName="wedge2" presStyleLbl="node1" presStyleIdx="1" presStyleCnt="3" custLinFactNeighborY="40"/>
      <dgm:spPr/>
      <dgm:t>
        <a:bodyPr/>
        <a:lstStyle/>
        <a:p>
          <a:endParaRPr lang="ru-RU"/>
        </a:p>
      </dgm:t>
    </dgm:pt>
    <dgm:pt modelId="{3EA1F635-B225-4C29-95B5-ECAAB9BE5E1A}" type="pres">
      <dgm:prSet presAssocID="{98E43521-AA53-4073-A3C5-F1B1E1497C31}" presName="dummy2a" presStyleCnt="0"/>
      <dgm:spPr/>
      <dgm:t>
        <a:bodyPr/>
        <a:lstStyle/>
        <a:p>
          <a:endParaRPr lang="ru-RU"/>
        </a:p>
      </dgm:t>
    </dgm:pt>
    <dgm:pt modelId="{581AA085-A7E3-4EBF-AA24-82135C3E5646}" type="pres">
      <dgm:prSet presAssocID="{98E43521-AA53-4073-A3C5-F1B1E1497C31}" presName="dummy2b" presStyleCnt="0"/>
      <dgm:spPr/>
      <dgm:t>
        <a:bodyPr/>
        <a:lstStyle/>
        <a:p>
          <a:endParaRPr lang="ru-RU"/>
        </a:p>
      </dgm:t>
    </dgm:pt>
    <dgm:pt modelId="{4899DC23-DF60-497C-AE16-9603077C4B39}" type="pres">
      <dgm:prSet presAssocID="{98E43521-AA53-4073-A3C5-F1B1E1497C3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2B43C-269A-43C1-B874-F0727F458899}" type="pres">
      <dgm:prSet presAssocID="{98E43521-AA53-4073-A3C5-F1B1E1497C31}" presName="wedge3" presStyleLbl="node1" presStyleIdx="2" presStyleCnt="3" custLinFactNeighborX="-16"/>
      <dgm:spPr/>
      <dgm:t>
        <a:bodyPr/>
        <a:lstStyle/>
        <a:p>
          <a:endParaRPr lang="ru-RU"/>
        </a:p>
      </dgm:t>
    </dgm:pt>
    <dgm:pt modelId="{82DD2F76-AF9E-46AF-8626-C7A907B9A779}" type="pres">
      <dgm:prSet presAssocID="{98E43521-AA53-4073-A3C5-F1B1E1497C31}" presName="dummy3a" presStyleCnt="0"/>
      <dgm:spPr/>
      <dgm:t>
        <a:bodyPr/>
        <a:lstStyle/>
        <a:p>
          <a:endParaRPr lang="ru-RU"/>
        </a:p>
      </dgm:t>
    </dgm:pt>
    <dgm:pt modelId="{DE1AD5C1-1BF5-401A-AEA3-E04BF309C1BA}" type="pres">
      <dgm:prSet presAssocID="{98E43521-AA53-4073-A3C5-F1B1E1497C31}" presName="dummy3b" presStyleCnt="0"/>
      <dgm:spPr/>
      <dgm:t>
        <a:bodyPr/>
        <a:lstStyle/>
        <a:p>
          <a:endParaRPr lang="ru-RU"/>
        </a:p>
      </dgm:t>
    </dgm:pt>
    <dgm:pt modelId="{375D260B-7AE2-4D24-9910-BC3C72487AAE}" type="pres">
      <dgm:prSet presAssocID="{98E43521-AA53-4073-A3C5-F1B1E1497C3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FB5FD-BD09-4C2B-A373-A970756D7DD3}" type="pres">
      <dgm:prSet presAssocID="{5D78DB2E-34DB-4C32-A16B-62F382C58012}" presName="arrowWedge1" presStyleLbl="fgSibTrans2D1" presStyleIdx="0" presStyleCnt="3"/>
      <dgm:spPr/>
      <dgm:t>
        <a:bodyPr/>
        <a:lstStyle/>
        <a:p>
          <a:endParaRPr lang="ru-RU"/>
        </a:p>
      </dgm:t>
    </dgm:pt>
    <dgm:pt modelId="{28D630FD-9496-44C1-85F0-DD6E6454CDD3}" type="pres">
      <dgm:prSet presAssocID="{DE9AC6C2-B5B5-4D32-8920-3B3DF02FE5C8}" presName="arrowWedge2" presStyleLbl="fgSibTrans2D1" presStyleIdx="1" presStyleCnt="3"/>
      <dgm:spPr/>
      <dgm:t>
        <a:bodyPr/>
        <a:lstStyle/>
        <a:p>
          <a:endParaRPr lang="ru-RU"/>
        </a:p>
      </dgm:t>
    </dgm:pt>
    <dgm:pt modelId="{4FF166DC-588A-4B80-8123-35FEA4240AE2}" type="pres">
      <dgm:prSet presAssocID="{6E106CE3-E495-4A44-A7C0-5D3C9B002ECC}" presName="arrowWedge3" presStyleLbl="fgSibTrans2D1" presStyleIdx="2" presStyleCnt="3"/>
      <dgm:spPr/>
      <dgm:t>
        <a:bodyPr/>
        <a:lstStyle/>
        <a:p>
          <a:endParaRPr lang="ru-RU"/>
        </a:p>
      </dgm:t>
    </dgm:pt>
  </dgm:ptLst>
  <dgm:cxnLst>
    <dgm:cxn modelId="{AEA8D950-F368-464C-96AE-5E2B99A3E145}" type="presOf" srcId="{EBDEF8EC-B773-4180-984D-252A8930EEBC}" destId="{D9E2B43C-269A-43C1-B874-F0727F458899}" srcOrd="0" destOrd="0" presId="urn:microsoft.com/office/officeart/2005/8/layout/cycle8"/>
    <dgm:cxn modelId="{18496594-25CB-4645-80DF-1AC5BFFA20A8}" type="presOf" srcId="{989FF786-531C-42BF-8928-B9C60071057A}" destId="{59629850-12DE-4ACD-AE05-06F15556C0A2}" srcOrd="0" destOrd="0" presId="urn:microsoft.com/office/officeart/2005/8/layout/cycle8"/>
    <dgm:cxn modelId="{EAAD5C22-42D5-4149-A45D-B1958E79740B}" type="presOf" srcId="{EBDEF8EC-B773-4180-984D-252A8930EEBC}" destId="{375D260B-7AE2-4D24-9910-BC3C72487AAE}" srcOrd="1" destOrd="0" presId="urn:microsoft.com/office/officeart/2005/8/layout/cycle8"/>
    <dgm:cxn modelId="{9DFAB643-3D94-479A-A58D-EC2C3BB380CA}" type="presOf" srcId="{343B13A6-5020-4951-9F07-743DC36AE127}" destId="{ED5AC9C3-205F-488D-AA40-53B2838AD19A}" srcOrd="1" destOrd="0" presId="urn:microsoft.com/office/officeart/2005/8/layout/cycle8"/>
    <dgm:cxn modelId="{3327188D-DEBE-40BB-8A5F-FC00F4DB71A9}" srcId="{98E43521-AA53-4073-A3C5-F1B1E1497C31}" destId="{343B13A6-5020-4951-9F07-743DC36AE127}" srcOrd="0" destOrd="0" parTransId="{CDA03BCF-2D2C-4CEF-B120-7ECCC5AF0B95}" sibTransId="{5D78DB2E-34DB-4C32-A16B-62F382C58012}"/>
    <dgm:cxn modelId="{6A242B49-54EB-4D06-8A79-07B77B582875}" srcId="{98E43521-AA53-4073-A3C5-F1B1E1497C31}" destId="{EBDEF8EC-B773-4180-984D-252A8930EEBC}" srcOrd="2" destOrd="0" parTransId="{74B9A6CF-34FE-4271-8E44-9963CFB47429}" sibTransId="{6E106CE3-E495-4A44-A7C0-5D3C9B002ECC}"/>
    <dgm:cxn modelId="{90E5B63E-D728-4331-B451-7EB5BF713502}" srcId="{98E43521-AA53-4073-A3C5-F1B1E1497C31}" destId="{989FF786-531C-42BF-8928-B9C60071057A}" srcOrd="1" destOrd="0" parTransId="{59FFD982-5BB8-4527-AAA2-B44473D01260}" sibTransId="{DE9AC6C2-B5B5-4D32-8920-3B3DF02FE5C8}"/>
    <dgm:cxn modelId="{B117469C-5879-4B0E-B4BE-08D8A063E038}" type="presOf" srcId="{989FF786-531C-42BF-8928-B9C60071057A}" destId="{4899DC23-DF60-497C-AE16-9603077C4B39}" srcOrd="1" destOrd="0" presId="urn:microsoft.com/office/officeart/2005/8/layout/cycle8"/>
    <dgm:cxn modelId="{C8496C3A-147A-4BDD-9615-6DE9B3E1C892}" type="presOf" srcId="{343B13A6-5020-4951-9F07-743DC36AE127}" destId="{F5514202-5373-4045-BB48-6179B9978B59}" srcOrd="0" destOrd="0" presId="urn:microsoft.com/office/officeart/2005/8/layout/cycle8"/>
    <dgm:cxn modelId="{10F7C228-9FA4-41DD-B898-045DEBCE290F}" type="presOf" srcId="{98E43521-AA53-4073-A3C5-F1B1E1497C31}" destId="{878A8D72-D6F9-4C0B-8DA9-7BD3DC024403}" srcOrd="0" destOrd="0" presId="urn:microsoft.com/office/officeart/2005/8/layout/cycle8"/>
    <dgm:cxn modelId="{BF70BA35-3209-4C29-A3DE-C24C8E003A3F}" type="presParOf" srcId="{878A8D72-D6F9-4C0B-8DA9-7BD3DC024403}" destId="{F5514202-5373-4045-BB48-6179B9978B59}" srcOrd="0" destOrd="0" presId="urn:microsoft.com/office/officeart/2005/8/layout/cycle8"/>
    <dgm:cxn modelId="{1B6BC009-25E4-440A-A596-7D8F9C2948BF}" type="presParOf" srcId="{878A8D72-D6F9-4C0B-8DA9-7BD3DC024403}" destId="{261B7B76-9A3B-4D25-99A5-4EC08562186F}" srcOrd="1" destOrd="0" presId="urn:microsoft.com/office/officeart/2005/8/layout/cycle8"/>
    <dgm:cxn modelId="{E662EB2D-030D-4564-B360-D66F2F46AC1E}" type="presParOf" srcId="{878A8D72-D6F9-4C0B-8DA9-7BD3DC024403}" destId="{B9858B72-EB03-46B8-9C04-B1BA3341AAAB}" srcOrd="2" destOrd="0" presId="urn:microsoft.com/office/officeart/2005/8/layout/cycle8"/>
    <dgm:cxn modelId="{12172FBA-C42E-4D5B-9A6A-A15E3F463B75}" type="presParOf" srcId="{878A8D72-D6F9-4C0B-8DA9-7BD3DC024403}" destId="{ED5AC9C3-205F-488D-AA40-53B2838AD19A}" srcOrd="3" destOrd="0" presId="urn:microsoft.com/office/officeart/2005/8/layout/cycle8"/>
    <dgm:cxn modelId="{00A8B9B7-2160-413C-A0B0-E3AEABCAC253}" type="presParOf" srcId="{878A8D72-D6F9-4C0B-8DA9-7BD3DC024403}" destId="{59629850-12DE-4ACD-AE05-06F15556C0A2}" srcOrd="4" destOrd="0" presId="urn:microsoft.com/office/officeart/2005/8/layout/cycle8"/>
    <dgm:cxn modelId="{FD5D9C45-8D1C-45E0-A9DA-2F64234172ED}" type="presParOf" srcId="{878A8D72-D6F9-4C0B-8DA9-7BD3DC024403}" destId="{3EA1F635-B225-4C29-95B5-ECAAB9BE5E1A}" srcOrd="5" destOrd="0" presId="urn:microsoft.com/office/officeart/2005/8/layout/cycle8"/>
    <dgm:cxn modelId="{204FD9E2-D22E-4B68-8E30-51A3942B69B1}" type="presParOf" srcId="{878A8D72-D6F9-4C0B-8DA9-7BD3DC024403}" destId="{581AA085-A7E3-4EBF-AA24-82135C3E5646}" srcOrd="6" destOrd="0" presId="urn:microsoft.com/office/officeart/2005/8/layout/cycle8"/>
    <dgm:cxn modelId="{75CE4D36-1EAD-4F77-A1BC-FD94AD172778}" type="presParOf" srcId="{878A8D72-D6F9-4C0B-8DA9-7BD3DC024403}" destId="{4899DC23-DF60-497C-AE16-9603077C4B39}" srcOrd="7" destOrd="0" presId="urn:microsoft.com/office/officeart/2005/8/layout/cycle8"/>
    <dgm:cxn modelId="{78BA2E7A-36E9-4599-9D67-2E356F69EF99}" type="presParOf" srcId="{878A8D72-D6F9-4C0B-8DA9-7BD3DC024403}" destId="{D9E2B43C-269A-43C1-B874-F0727F458899}" srcOrd="8" destOrd="0" presId="urn:microsoft.com/office/officeart/2005/8/layout/cycle8"/>
    <dgm:cxn modelId="{50C78840-6586-4669-9419-08C1AE676D4F}" type="presParOf" srcId="{878A8D72-D6F9-4C0B-8DA9-7BD3DC024403}" destId="{82DD2F76-AF9E-46AF-8626-C7A907B9A779}" srcOrd="9" destOrd="0" presId="urn:microsoft.com/office/officeart/2005/8/layout/cycle8"/>
    <dgm:cxn modelId="{2CD5C56F-AD28-424F-9BBB-994BAD2236CF}" type="presParOf" srcId="{878A8D72-D6F9-4C0B-8DA9-7BD3DC024403}" destId="{DE1AD5C1-1BF5-401A-AEA3-E04BF309C1BA}" srcOrd="10" destOrd="0" presId="urn:microsoft.com/office/officeart/2005/8/layout/cycle8"/>
    <dgm:cxn modelId="{EE6CD189-48C9-4FEF-8DF2-466DF9B15550}" type="presParOf" srcId="{878A8D72-D6F9-4C0B-8DA9-7BD3DC024403}" destId="{375D260B-7AE2-4D24-9910-BC3C72487AAE}" srcOrd="11" destOrd="0" presId="urn:microsoft.com/office/officeart/2005/8/layout/cycle8"/>
    <dgm:cxn modelId="{F284F1C3-8126-44E2-B822-A8C35DB028F2}" type="presParOf" srcId="{878A8D72-D6F9-4C0B-8DA9-7BD3DC024403}" destId="{601FB5FD-BD09-4C2B-A373-A970756D7DD3}" srcOrd="12" destOrd="0" presId="urn:microsoft.com/office/officeart/2005/8/layout/cycle8"/>
    <dgm:cxn modelId="{9FEE2886-5FFC-4C96-8414-18A41D6BACE8}" type="presParOf" srcId="{878A8D72-D6F9-4C0B-8DA9-7BD3DC024403}" destId="{28D630FD-9496-44C1-85F0-DD6E6454CDD3}" srcOrd="13" destOrd="0" presId="urn:microsoft.com/office/officeart/2005/8/layout/cycle8"/>
    <dgm:cxn modelId="{7385AE84-65E3-4295-BCAD-0240D50D9200}" type="presParOf" srcId="{878A8D72-D6F9-4C0B-8DA9-7BD3DC024403}" destId="{4FF166DC-588A-4B80-8123-35FEA4240AE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05CFA1-9C86-4C59-A17E-E4D3308DBF2A}" type="doc">
      <dgm:prSet loTypeId="urn:microsoft.com/office/officeart/2005/8/layout/arrow5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697F3E-93B6-4252-9200-FE0CCC18C893}">
      <dgm:prSet phldrT="[Текст]" custT="1"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ДЕТСКИЙ</a:t>
          </a:r>
        </a:p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САД</a:t>
          </a:r>
          <a:endParaRPr lang="ru-RU" sz="2400" b="1" dirty="0">
            <a:latin typeface="Cambria" panose="02040503050406030204" pitchFamily="18" charset="0"/>
            <a:cs typeface="Times New Roman" panose="02020603050405020304" pitchFamily="18" charset="0"/>
          </a:endParaRPr>
        </a:p>
      </dgm:t>
    </dgm:pt>
    <dgm:pt modelId="{C4E36344-CEE3-4DEA-B7A3-6B4848EBD739}" type="parTrans" cxnId="{802BE588-F488-411F-970B-332DDB66C3C8}">
      <dgm:prSet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A2FA4F-85BC-4327-B074-4C3D7F42FA39}" type="sibTrans" cxnId="{802BE588-F488-411F-970B-332DDB66C3C8}">
      <dgm:prSet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085312-5371-4BCC-AE83-FB5CBF435838}">
      <dgm:prSet phldrT="[Текст]" custT="1"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НАЧАЛЬНАЯ</a:t>
          </a:r>
        </a:p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ru-RU" sz="2400" b="1" dirty="0" smtClean="0">
              <a:latin typeface="Cambria" panose="02040503050406030204" pitchFamily="18" charset="0"/>
              <a:cs typeface="Times New Roman" panose="02020603050405020304" pitchFamily="18" charset="0"/>
            </a:rPr>
            <a:t>ШКОЛА</a:t>
          </a:r>
          <a:endParaRPr lang="ru-RU" sz="2400" b="1" dirty="0">
            <a:latin typeface="Cambria" panose="02040503050406030204" pitchFamily="18" charset="0"/>
            <a:cs typeface="Times New Roman" panose="02020603050405020304" pitchFamily="18" charset="0"/>
          </a:endParaRPr>
        </a:p>
      </dgm:t>
    </dgm:pt>
    <dgm:pt modelId="{DAAEAAE5-D90C-4A9D-9C96-D759C02CCCC9}" type="parTrans" cxnId="{AEA4D044-100C-417D-AC58-71E468B56A8A}">
      <dgm:prSet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DAFC25-C154-4275-BA74-F81720F966F6}" type="sibTrans" cxnId="{AEA4D044-100C-417D-AC58-71E468B56A8A}">
      <dgm:prSet/>
      <dgm:spPr/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484635-DF96-4523-876E-5AFF9C3835DB}" type="pres">
      <dgm:prSet presAssocID="{7605CFA1-9C86-4C59-A17E-E4D3308DBF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026292-B3F2-4A33-BF89-A766CC474548}" type="pres">
      <dgm:prSet presAssocID="{9E697F3E-93B6-4252-9200-FE0CCC18C893}" presName="arrow" presStyleLbl="node1" presStyleIdx="0" presStyleCnt="2" custScaleY="56917" custRadScaleRad="144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738425-7BAE-4D04-9F73-D9494ABC1865}" type="pres">
      <dgm:prSet presAssocID="{06085312-5371-4BCC-AE83-FB5CBF435838}" presName="arrow" presStyleLbl="node1" presStyleIdx="1" presStyleCnt="2" custScaleY="56917" custRadScaleRad="155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81B0EF-8EA8-4BAC-9FE0-C41E111A4522}" type="presOf" srcId="{9E697F3E-93B6-4252-9200-FE0CCC18C893}" destId="{11026292-B3F2-4A33-BF89-A766CC474548}" srcOrd="0" destOrd="0" presId="urn:microsoft.com/office/officeart/2005/8/layout/arrow5"/>
    <dgm:cxn modelId="{AEA4D044-100C-417D-AC58-71E468B56A8A}" srcId="{7605CFA1-9C86-4C59-A17E-E4D3308DBF2A}" destId="{06085312-5371-4BCC-AE83-FB5CBF435838}" srcOrd="1" destOrd="0" parTransId="{DAAEAAE5-D90C-4A9D-9C96-D759C02CCCC9}" sibTransId="{FCDAFC25-C154-4275-BA74-F81720F966F6}"/>
    <dgm:cxn modelId="{7762BDA4-1CF2-4C7A-89B2-6772F62038D1}" type="presOf" srcId="{06085312-5371-4BCC-AE83-FB5CBF435838}" destId="{D4738425-7BAE-4D04-9F73-D9494ABC1865}" srcOrd="0" destOrd="0" presId="urn:microsoft.com/office/officeart/2005/8/layout/arrow5"/>
    <dgm:cxn modelId="{4CC7202F-D25C-4118-A4E6-C4C9A1EA4435}" type="presOf" srcId="{7605CFA1-9C86-4C59-A17E-E4D3308DBF2A}" destId="{5D484635-DF96-4523-876E-5AFF9C3835DB}" srcOrd="0" destOrd="0" presId="urn:microsoft.com/office/officeart/2005/8/layout/arrow5"/>
    <dgm:cxn modelId="{802BE588-F488-411F-970B-332DDB66C3C8}" srcId="{7605CFA1-9C86-4C59-A17E-E4D3308DBF2A}" destId="{9E697F3E-93B6-4252-9200-FE0CCC18C893}" srcOrd="0" destOrd="0" parTransId="{C4E36344-CEE3-4DEA-B7A3-6B4848EBD739}" sibTransId="{C4A2FA4F-85BC-4327-B074-4C3D7F42FA39}"/>
    <dgm:cxn modelId="{DCE42C96-5166-41DC-B8FC-037701439596}" type="presParOf" srcId="{5D484635-DF96-4523-876E-5AFF9C3835DB}" destId="{11026292-B3F2-4A33-BF89-A766CC474548}" srcOrd="0" destOrd="0" presId="urn:microsoft.com/office/officeart/2005/8/layout/arrow5"/>
    <dgm:cxn modelId="{13711325-2C71-4909-BFFF-F19B3E90538C}" type="presParOf" srcId="{5D484635-DF96-4523-876E-5AFF9C3835DB}" destId="{D4738425-7BAE-4D04-9F73-D9494ABC1865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8BC894-17F1-4A9A-A675-5E6793CE790F}">
      <dsp:nvSpPr>
        <dsp:cNvPr id="0" name=""/>
        <dsp:cNvSpPr/>
      </dsp:nvSpPr>
      <dsp:spPr>
        <a:xfrm>
          <a:off x="4111132" y="2499976"/>
          <a:ext cx="3051381" cy="16661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1" kern="1200" dirty="0" smtClean="0">
              <a:latin typeface="Cambria" panose="02040503050406030204" pitchFamily="18" charset="0"/>
            </a:rPr>
            <a:t>НАВЫКИ 4К </a:t>
          </a:r>
        </a:p>
      </dsp:txBody>
      <dsp:txXfrm>
        <a:off x="4557996" y="2743977"/>
        <a:ext cx="2157653" cy="1178139"/>
      </dsp:txXfrm>
    </dsp:sp>
    <dsp:sp modelId="{34E5C678-A9EF-452E-AA36-F388B4BA820D}">
      <dsp:nvSpPr>
        <dsp:cNvPr id="0" name=""/>
        <dsp:cNvSpPr/>
      </dsp:nvSpPr>
      <dsp:spPr>
        <a:xfrm rot="16200003">
          <a:off x="5529151" y="2004792"/>
          <a:ext cx="215344" cy="5962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i="1" kern="1200"/>
        </a:p>
      </dsp:txBody>
      <dsp:txXfrm>
        <a:off x="5561452" y="2156342"/>
        <a:ext cx="150741" cy="357748"/>
      </dsp:txXfrm>
    </dsp:sp>
    <dsp:sp modelId="{9EEFB282-AC09-4EAD-9E93-D8FA98C4BB44}">
      <dsp:nvSpPr>
        <dsp:cNvPr id="0" name=""/>
        <dsp:cNvSpPr/>
      </dsp:nvSpPr>
      <dsp:spPr>
        <a:xfrm>
          <a:off x="3176297" y="346803"/>
          <a:ext cx="4921054" cy="17468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Cambria" panose="02040503050406030204" pitchFamily="18" charset="0"/>
            </a:rPr>
            <a:t>коммуникативные</a:t>
          </a:r>
          <a:endParaRPr lang="ru-RU" sz="2800" b="1" i="1" kern="1200" dirty="0">
            <a:latin typeface="Cambria" panose="02040503050406030204" pitchFamily="18" charset="0"/>
          </a:endParaRPr>
        </a:p>
      </dsp:txBody>
      <dsp:txXfrm>
        <a:off x="3896969" y="602625"/>
        <a:ext cx="3479710" cy="1235219"/>
      </dsp:txXfrm>
    </dsp:sp>
    <dsp:sp modelId="{E66A7C82-62BE-400E-BBB5-BEEE14F2328F}">
      <dsp:nvSpPr>
        <dsp:cNvPr id="0" name=""/>
        <dsp:cNvSpPr/>
      </dsp:nvSpPr>
      <dsp:spPr>
        <a:xfrm>
          <a:off x="7326341" y="3034923"/>
          <a:ext cx="394675" cy="5962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i="1" kern="1200"/>
        </a:p>
      </dsp:txBody>
      <dsp:txXfrm>
        <a:off x="7326341" y="3154172"/>
        <a:ext cx="276273" cy="357748"/>
      </dsp:txXfrm>
    </dsp:sp>
    <dsp:sp modelId="{2E16CCFB-CBBC-4B6D-A836-8A63E545CE86}">
      <dsp:nvSpPr>
        <dsp:cNvPr id="0" name=""/>
        <dsp:cNvSpPr/>
      </dsp:nvSpPr>
      <dsp:spPr>
        <a:xfrm>
          <a:off x="7907184" y="2459615"/>
          <a:ext cx="3386875" cy="17468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Cambria" panose="02040503050406030204" pitchFamily="18" charset="0"/>
            </a:rPr>
            <a:t>креативные</a:t>
          </a:r>
          <a:endParaRPr lang="ru-RU" sz="2800" b="1" i="1" kern="1200" dirty="0">
            <a:latin typeface="Cambria" panose="02040503050406030204" pitchFamily="18" charset="0"/>
          </a:endParaRPr>
        </a:p>
      </dsp:txBody>
      <dsp:txXfrm>
        <a:off x="8403180" y="2715437"/>
        <a:ext cx="2394883" cy="1235219"/>
      </dsp:txXfrm>
    </dsp:sp>
    <dsp:sp modelId="{6353F54B-4FE9-4533-AEDF-AE1A42AFD488}">
      <dsp:nvSpPr>
        <dsp:cNvPr id="0" name=""/>
        <dsp:cNvSpPr/>
      </dsp:nvSpPr>
      <dsp:spPr>
        <a:xfrm rot="5399997">
          <a:off x="5529151" y="4065054"/>
          <a:ext cx="215344" cy="5962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i="1" kern="1200"/>
        </a:p>
      </dsp:txBody>
      <dsp:txXfrm>
        <a:off x="5561452" y="4152002"/>
        <a:ext cx="150741" cy="357748"/>
      </dsp:txXfrm>
    </dsp:sp>
    <dsp:sp modelId="{24BABBF7-22F2-46BB-BD59-9F19FD229C2E}">
      <dsp:nvSpPr>
        <dsp:cNvPr id="0" name=""/>
        <dsp:cNvSpPr/>
      </dsp:nvSpPr>
      <dsp:spPr>
        <a:xfrm>
          <a:off x="3176297" y="4572427"/>
          <a:ext cx="4921054" cy="17468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Cambria" panose="02040503050406030204" pitchFamily="18" charset="0"/>
            </a:rPr>
            <a:t>критическое мышление</a:t>
          </a:r>
          <a:endParaRPr lang="ru-RU" sz="2800" b="1" i="1" kern="1200" dirty="0">
            <a:latin typeface="Cambria" panose="02040503050406030204" pitchFamily="18" charset="0"/>
          </a:endParaRPr>
        </a:p>
      </dsp:txBody>
      <dsp:txXfrm>
        <a:off x="3896969" y="4828249"/>
        <a:ext cx="3479710" cy="1235219"/>
      </dsp:txXfrm>
    </dsp:sp>
    <dsp:sp modelId="{B3A8FE83-41CF-4493-9CE5-29DDA0A0F322}">
      <dsp:nvSpPr>
        <dsp:cNvPr id="0" name=""/>
        <dsp:cNvSpPr/>
      </dsp:nvSpPr>
      <dsp:spPr>
        <a:xfrm rot="10800000">
          <a:off x="3567939" y="3034923"/>
          <a:ext cx="383856" cy="5962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i="1" kern="1200"/>
        </a:p>
      </dsp:txBody>
      <dsp:txXfrm rot="10800000">
        <a:off x="3683096" y="3154172"/>
        <a:ext cx="268699" cy="357748"/>
      </dsp:txXfrm>
    </dsp:sp>
    <dsp:sp modelId="{A7772774-27FB-496D-88BE-9B14534EB5A7}">
      <dsp:nvSpPr>
        <dsp:cNvPr id="0" name=""/>
        <dsp:cNvSpPr/>
      </dsp:nvSpPr>
      <dsp:spPr>
        <a:xfrm>
          <a:off x="0" y="2459615"/>
          <a:ext cx="3386875" cy="17468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latin typeface="Cambria" panose="02040503050406030204" pitchFamily="18" charset="0"/>
            </a:rPr>
            <a:t>командные</a:t>
          </a:r>
          <a:endParaRPr lang="ru-RU" sz="2800" b="1" i="1" kern="1200" dirty="0">
            <a:latin typeface="Cambria" panose="02040503050406030204" pitchFamily="18" charset="0"/>
          </a:endParaRPr>
        </a:p>
      </dsp:txBody>
      <dsp:txXfrm>
        <a:off x="495996" y="2715437"/>
        <a:ext cx="2394883" cy="12352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F614E7-9C1B-4490-931A-38A8949FA4EB}">
      <dsp:nvSpPr>
        <dsp:cNvPr id="0" name=""/>
        <dsp:cNvSpPr/>
      </dsp:nvSpPr>
      <dsp:spPr>
        <a:xfrm>
          <a:off x="3320748" y="3772815"/>
          <a:ext cx="4255103" cy="263998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smtClean="0">
              <a:latin typeface="Cambria" panose="02040503050406030204" pitchFamily="18" charset="0"/>
              <a:ea typeface="Calibri" panose="020F0502020204030204" pitchFamily="34" charset="0"/>
            </a:rPr>
            <a:t>Условия образования и его качество</a:t>
          </a:r>
          <a:endParaRPr lang="ru-RU" sz="3200" b="1" i="0" kern="1200" dirty="0">
            <a:latin typeface="Cambria" panose="02040503050406030204" pitchFamily="18" charset="0"/>
          </a:endParaRPr>
        </a:p>
      </dsp:txBody>
      <dsp:txXfrm>
        <a:off x="3943893" y="4159432"/>
        <a:ext cx="3008813" cy="1866755"/>
      </dsp:txXfrm>
    </dsp:sp>
    <dsp:sp modelId="{D47B2AF9-3C44-47F5-8164-D9D419F7063F}">
      <dsp:nvSpPr>
        <dsp:cNvPr id="0" name=""/>
        <dsp:cNvSpPr/>
      </dsp:nvSpPr>
      <dsp:spPr>
        <a:xfrm rot="13055448">
          <a:off x="1469009" y="2807184"/>
          <a:ext cx="2806138" cy="8384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2CCE13F-37FF-418F-85F6-C769E044F4BD}">
      <dsp:nvSpPr>
        <dsp:cNvPr id="0" name=""/>
        <dsp:cNvSpPr/>
      </dsp:nvSpPr>
      <dsp:spPr>
        <a:xfrm>
          <a:off x="149782" y="1380742"/>
          <a:ext cx="3221044" cy="17457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mbria" panose="02040503050406030204" pitchFamily="18" charset="0"/>
              <a:ea typeface="Calibri" panose="020F0502020204030204" pitchFamily="34" charset="0"/>
            </a:rPr>
            <a:t>Профессиональная деятельность педагогов</a:t>
          </a:r>
          <a:endParaRPr lang="ru-RU" sz="2400" b="1" kern="1200" dirty="0">
            <a:latin typeface="Cambria" panose="02040503050406030204" pitchFamily="18" charset="0"/>
          </a:endParaRPr>
        </a:p>
      </dsp:txBody>
      <dsp:txXfrm>
        <a:off x="200913" y="1431873"/>
        <a:ext cx="3118782" cy="1643481"/>
      </dsp:txXfrm>
    </dsp:sp>
    <dsp:sp modelId="{3526C718-B2B6-4FAC-8EE7-0D2413EC9645}">
      <dsp:nvSpPr>
        <dsp:cNvPr id="0" name=""/>
        <dsp:cNvSpPr/>
      </dsp:nvSpPr>
      <dsp:spPr>
        <a:xfrm rot="16200000">
          <a:off x="4173217" y="1930063"/>
          <a:ext cx="2550165" cy="8384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7BC455D-AFD2-4CB9-A11E-384826E8D7A3}">
      <dsp:nvSpPr>
        <dsp:cNvPr id="0" name=""/>
        <dsp:cNvSpPr/>
      </dsp:nvSpPr>
      <dsp:spPr>
        <a:xfrm>
          <a:off x="3837777" y="201355"/>
          <a:ext cx="3221044" cy="17457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mbria" panose="02040503050406030204" pitchFamily="18" charset="0"/>
              <a:ea typeface="Calibri" panose="020F0502020204030204" pitchFamily="34" charset="0"/>
            </a:rPr>
            <a:t>Организация образовательной среды</a:t>
          </a:r>
          <a:endParaRPr lang="ru-RU" sz="2400" b="1" kern="1200" dirty="0">
            <a:latin typeface="Cambria" panose="02040503050406030204" pitchFamily="18" charset="0"/>
          </a:endParaRPr>
        </a:p>
      </dsp:txBody>
      <dsp:txXfrm>
        <a:off x="3888908" y="252486"/>
        <a:ext cx="3118782" cy="1643481"/>
      </dsp:txXfrm>
    </dsp:sp>
    <dsp:sp modelId="{90D4AB1A-5357-4F8E-98B5-4D83E0964E3C}">
      <dsp:nvSpPr>
        <dsp:cNvPr id="0" name=""/>
        <dsp:cNvSpPr/>
      </dsp:nvSpPr>
      <dsp:spPr>
        <a:xfrm rot="19344552">
          <a:off x="6621451" y="2807184"/>
          <a:ext cx="2806138" cy="838493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8CF9D7A-67C9-496A-AFDF-C313186E3D12}">
      <dsp:nvSpPr>
        <dsp:cNvPr id="0" name=""/>
        <dsp:cNvSpPr/>
      </dsp:nvSpPr>
      <dsp:spPr>
        <a:xfrm>
          <a:off x="7525773" y="1380742"/>
          <a:ext cx="3221044" cy="17457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Cambria" panose="02040503050406030204" pitchFamily="18" charset="0"/>
              <a:ea typeface="Calibri" panose="020F0502020204030204" pitchFamily="34" charset="0"/>
            </a:rPr>
            <a:t>Содержание образовательных программ </a:t>
          </a:r>
          <a:endParaRPr lang="ru-RU" sz="2400" b="1" kern="1200" dirty="0">
            <a:latin typeface="Cambria" panose="02040503050406030204" pitchFamily="18" charset="0"/>
          </a:endParaRPr>
        </a:p>
      </dsp:txBody>
      <dsp:txXfrm>
        <a:off x="7576904" y="1431873"/>
        <a:ext cx="3118782" cy="16434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14202-5373-4045-BB48-6179B9978B59}">
      <dsp:nvSpPr>
        <dsp:cNvPr id="0" name=""/>
        <dsp:cNvSpPr/>
      </dsp:nvSpPr>
      <dsp:spPr>
        <a:xfrm>
          <a:off x="1611043" y="391804"/>
          <a:ext cx="5490208" cy="5490208"/>
        </a:xfrm>
        <a:prstGeom prst="pie">
          <a:avLst>
            <a:gd name="adj1" fmla="val 16200000"/>
            <a:gd name="adj2" fmla="val 19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Дидактическая система Ф. </a:t>
          </a:r>
          <a:r>
            <a:rPr lang="ru-RU" sz="2000" b="1" kern="1200" dirty="0" err="1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Фребеля</a:t>
          </a:r>
          <a:endParaRPr lang="ru-RU" sz="2000" b="1" kern="1200" dirty="0">
            <a:solidFill>
              <a:schemeClr val="accent4">
                <a:lumMod val="40000"/>
                <a:lumOff val="6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86866" y="1093113"/>
        <a:ext cx="1437911" cy="1111113"/>
      </dsp:txXfrm>
    </dsp:sp>
    <dsp:sp modelId="{59629850-12DE-4ACD-AE05-06F15556C0A2}">
      <dsp:nvSpPr>
        <dsp:cNvPr id="0" name=""/>
        <dsp:cNvSpPr/>
      </dsp:nvSpPr>
      <dsp:spPr>
        <a:xfrm>
          <a:off x="1676402" y="504876"/>
          <a:ext cx="5490208" cy="5490208"/>
        </a:xfrm>
        <a:prstGeom prst="pie">
          <a:avLst>
            <a:gd name="adj1" fmla="val 198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19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Мультстудия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«Я творю мир»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01901" y="2727104"/>
        <a:ext cx="1503271" cy="1078433"/>
      </dsp:txXfrm>
    </dsp:sp>
    <dsp:sp modelId="{D9E2B43C-269A-43C1-B874-F0727F458899}">
      <dsp:nvSpPr>
        <dsp:cNvPr id="0" name=""/>
        <dsp:cNvSpPr/>
      </dsp:nvSpPr>
      <dsp:spPr>
        <a:xfrm>
          <a:off x="1611043" y="617949"/>
          <a:ext cx="5490208" cy="5490208"/>
        </a:xfrm>
        <a:prstGeom prst="pie">
          <a:avLst>
            <a:gd name="adj1" fmla="val 180000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Робото</a:t>
          </a: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-техника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86866" y="4328414"/>
        <a:ext cx="1437911" cy="1111113"/>
      </dsp:txXfrm>
    </dsp:sp>
    <dsp:sp modelId="{A4F4BF49-F883-4879-A130-689E93E91BBA}">
      <dsp:nvSpPr>
        <dsp:cNvPr id="0" name=""/>
        <dsp:cNvSpPr/>
      </dsp:nvSpPr>
      <dsp:spPr>
        <a:xfrm>
          <a:off x="1480323" y="617949"/>
          <a:ext cx="5490208" cy="5490208"/>
        </a:xfrm>
        <a:prstGeom prst="pie">
          <a:avLst>
            <a:gd name="adj1" fmla="val 54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LEGO – </a:t>
          </a:r>
          <a:r>
            <a:rPr lang="ru-RU" sz="23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конструи-рование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6796" y="4328414"/>
        <a:ext cx="1437911" cy="1111113"/>
      </dsp:txXfrm>
    </dsp:sp>
    <dsp:sp modelId="{62EDC5B6-C150-477B-BBE8-919209720453}">
      <dsp:nvSpPr>
        <dsp:cNvPr id="0" name=""/>
        <dsp:cNvSpPr/>
      </dsp:nvSpPr>
      <dsp:spPr>
        <a:xfrm>
          <a:off x="1414964" y="504876"/>
          <a:ext cx="5490208" cy="5490208"/>
        </a:xfrm>
        <a:prstGeom prst="pie">
          <a:avLst>
            <a:gd name="adj1" fmla="val 9000000"/>
            <a:gd name="adj2" fmla="val 126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err="1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Математи-ческое</a:t>
          </a:r>
          <a:r>
            <a:rPr lang="ru-RU" sz="2000" b="1" kern="1200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развитие</a:t>
          </a:r>
          <a:endParaRPr lang="ru-RU" sz="2000" b="1" kern="1200" dirty="0">
            <a:solidFill>
              <a:schemeClr val="accent4">
                <a:lumMod val="40000"/>
                <a:lumOff val="6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76402" y="2727104"/>
        <a:ext cx="1503271" cy="1078433"/>
      </dsp:txXfrm>
    </dsp:sp>
    <dsp:sp modelId="{71A45D89-DDAC-4CE3-91C8-49E8734FDC1E}">
      <dsp:nvSpPr>
        <dsp:cNvPr id="0" name=""/>
        <dsp:cNvSpPr/>
      </dsp:nvSpPr>
      <dsp:spPr>
        <a:xfrm>
          <a:off x="1466488" y="391804"/>
          <a:ext cx="5490208" cy="5490208"/>
        </a:xfrm>
        <a:prstGeom prst="pie">
          <a:avLst>
            <a:gd name="adj1" fmla="val 126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err="1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Эксперимен-тирование</a:t>
          </a:r>
          <a:r>
            <a:rPr lang="ru-RU" sz="1600" b="1" kern="1200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живой и неживой природой</a:t>
          </a:r>
          <a:endParaRPr lang="ru-RU" sz="1600" b="1" kern="1200" dirty="0">
            <a:solidFill>
              <a:schemeClr val="accent4">
                <a:lumMod val="40000"/>
                <a:lumOff val="6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2961" y="1093113"/>
        <a:ext cx="1437911" cy="1111113"/>
      </dsp:txXfrm>
    </dsp:sp>
    <dsp:sp modelId="{4EFBEC13-0A96-46E7-A0E5-845EACE85D8C}">
      <dsp:nvSpPr>
        <dsp:cNvPr id="0" name=""/>
        <dsp:cNvSpPr/>
      </dsp:nvSpPr>
      <dsp:spPr>
        <a:xfrm>
          <a:off x="1270972" y="51934"/>
          <a:ext cx="6169948" cy="6169948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6A59FF-6BDB-4B39-A960-BE924B25E4A7}">
      <dsp:nvSpPr>
        <dsp:cNvPr id="0" name=""/>
        <dsp:cNvSpPr/>
      </dsp:nvSpPr>
      <dsp:spPr>
        <a:xfrm>
          <a:off x="1336332" y="165006"/>
          <a:ext cx="6169948" cy="6169948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44FB29-BA9D-475A-BA90-679005A023FF}">
      <dsp:nvSpPr>
        <dsp:cNvPr id="0" name=""/>
        <dsp:cNvSpPr/>
      </dsp:nvSpPr>
      <dsp:spPr>
        <a:xfrm>
          <a:off x="1270972" y="278079"/>
          <a:ext cx="6169948" cy="6169948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D3DA04-976A-4FC3-A569-698C70093293}">
      <dsp:nvSpPr>
        <dsp:cNvPr id="0" name=""/>
        <dsp:cNvSpPr/>
      </dsp:nvSpPr>
      <dsp:spPr>
        <a:xfrm>
          <a:off x="1140654" y="278079"/>
          <a:ext cx="6169948" cy="6169948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B2FE4B-102D-408F-97FB-ADBD1FAC0EAB}">
      <dsp:nvSpPr>
        <dsp:cNvPr id="0" name=""/>
        <dsp:cNvSpPr/>
      </dsp:nvSpPr>
      <dsp:spPr>
        <a:xfrm>
          <a:off x="1075294" y="165006"/>
          <a:ext cx="6169948" cy="6169948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5509E3-539B-42D9-9C0E-C4DED1C16BCF}">
      <dsp:nvSpPr>
        <dsp:cNvPr id="0" name=""/>
        <dsp:cNvSpPr/>
      </dsp:nvSpPr>
      <dsp:spPr>
        <a:xfrm>
          <a:off x="1126818" y="51934"/>
          <a:ext cx="6169948" cy="6169948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14202-5373-4045-BB48-6179B9978B59}">
      <dsp:nvSpPr>
        <dsp:cNvPr id="0" name=""/>
        <dsp:cNvSpPr/>
      </dsp:nvSpPr>
      <dsp:spPr>
        <a:xfrm>
          <a:off x="1555340" y="417008"/>
          <a:ext cx="5389027" cy="5389027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err="1" smtClean="0">
              <a:latin typeface="Cambria" panose="02040503050406030204" pitchFamily="18" charset="0"/>
              <a:cs typeface="Times New Roman" panose="02020603050405020304" pitchFamily="18" charset="0"/>
            </a:rPr>
            <a:t>Информа-ционные</a:t>
          </a:r>
          <a:r>
            <a:rPr lang="ru-RU" sz="23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 и </a:t>
          </a:r>
          <a:r>
            <a:rPr lang="ru-RU" sz="2300" b="1" kern="1200" dirty="0" err="1" smtClean="0">
              <a:latin typeface="Cambria" panose="02040503050406030204" pitchFamily="18" charset="0"/>
              <a:cs typeface="Times New Roman" panose="02020603050405020304" pitchFamily="18" charset="0"/>
            </a:rPr>
            <a:t>медийные</a:t>
          </a:r>
          <a:r>
            <a:rPr lang="ru-RU" sz="23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 технологии</a:t>
          </a:r>
          <a:endParaRPr lang="ru-RU" sz="2300" b="1" kern="1200" dirty="0">
            <a:latin typeface="Cambria" panose="02040503050406030204" pitchFamily="18" charset="0"/>
            <a:cs typeface="Times New Roman" panose="02020603050405020304" pitchFamily="18" charset="0"/>
          </a:endParaRPr>
        </a:p>
      </dsp:txBody>
      <dsp:txXfrm>
        <a:off x="4395486" y="1558968"/>
        <a:ext cx="1924652" cy="1603877"/>
      </dsp:txXfrm>
    </dsp:sp>
    <dsp:sp modelId="{59629850-12DE-4ACD-AE05-06F15556C0A2}">
      <dsp:nvSpPr>
        <dsp:cNvPr id="0" name=""/>
        <dsp:cNvSpPr/>
      </dsp:nvSpPr>
      <dsp:spPr>
        <a:xfrm>
          <a:off x="1414389" y="611628"/>
          <a:ext cx="5389027" cy="5389027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3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Робототехника и искусственный интеллект</a:t>
          </a:r>
          <a:endParaRPr lang="ru-RU" sz="2300" b="1" kern="1200" dirty="0">
            <a:latin typeface="Cambria" panose="02040503050406030204" pitchFamily="18" charset="0"/>
            <a:cs typeface="Times New Roman" panose="02020603050405020304" pitchFamily="18" charset="0"/>
          </a:endParaRPr>
        </a:p>
      </dsp:txBody>
      <dsp:txXfrm>
        <a:off x="2697491" y="4108081"/>
        <a:ext cx="2886979" cy="1411411"/>
      </dsp:txXfrm>
    </dsp:sp>
    <dsp:sp modelId="{D9E2B43C-269A-43C1-B874-F0727F458899}">
      <dsp:nvSpPr>
        <dsp:cNvPr id="0" name=""/>
        <dsp:cNvSpPr/>
      </dsp:nvSpPr>
      <dsp:spPr>
        <a:xfrm>
          <a:off x="1302538" y="417008"/>
          <a:ext cx="5389027" cy="5389027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sz="23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LEGO – </a:t>
          </a:r>
          <a:r>
            <a:rPr lang="ru-RU" sz="2300" b="1" kern="1200" dirty="0" err="1" smtClean="0">
              <a:latin typeface="Cambria" panose="02040503050406030204" pitchFamily="18" charset="0"/>
              <a:cs typeface="Times New Roman" panose="02020603050405020304" pitchFamily="18" charset="0"/>
            </a:rPr>
            <a:t>конструиро-вание</a:t>
          </a:r>
          <a:r>
            <a:rPr lang="ru-RU" sz="23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 (инженерия)</a:t>
          </a:r>
          <a:endParaRPr lang="ru-RU" sz="2300" b="1" kern="1200" dirty="0">
            <a:latin typeface="Cambria" panose="02040503050406030204" pitchFamily="18" charset="0"/>
            <a:cs typeface="Times New Roman" panose="02020603050405020304" pitchFamily="18" charset="0"/>
          </a:endParaRPr>
        </a:p>
      </dsp:txBody>
      <dsp:txXfrm>
        <a:off x="1926767" y="1558968"/>
        <a:ext cx="1924652" cy="1603877"/>
      </dsp:txXfrm>
    </dsp:sp>
    <dsp:sp modelId="{601FB5FD-BD09-4C2B-A373-A970756D7DD3}">
      <dsp:nvSpPr>
        <dsp:cNvPr id="0" name=""/>
        <dsp:cNvSpPr/>
      </dsp:nvSpPr>
      <dsp:spPr>
        <a:xfrm>
          <a:off x="1222178" y="83401"/>
          <a:ext cx="6056240" cy="6056240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D630FD-9496-44C1-85F0-DD6E6454CDD3}">
      <dsp:nvSpPr>
        <dsp:cNvPr id="0" name=""/>
        <dsp:cNvSpPr/>
      </dsp:nvSpPr>
      <dsp:spPr>
        <a:xfrm>
          <a:off x="1080782" y="277681"/>
          <a:ext cx="6056240" cy="6056240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F166DC-588A-4B80-8123-35FEA4240AE2}">
      <dsp:nvSpPr>
        <dsp:cNvPr id="0" name=""/>
        <dsp:cNvSpPr/>
      </dsp:nvSpPr>
      <dsp:spPr>
        <a:xfrm>
          <a:off x="968487" y="83401"/>
          <a:ext cx="6056240" cy="6056240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026292-B3F2-4A33-BF89-A766CC474548}">
      <dsp:nvSpPr>
        <dsp:cNvPr id="0" name=""/>
        <dsp:cNvSpPr/>
      </dsp:nvSpPr>
      <dsp:spPr>
        <a:xfrm rot="16200000">
          <a:off x="-1264438" y="1265629"/>
          <a:ext cx="5869781" cy="334090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ДЕТСКИЙ</a:t>
          </a:r>
        </a:p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САД</a:t>
          </a:r>
          <a:endParaRPr lang="ru-RU" sz="2400" b="1" kern="1200" dirty="0">
            <a:latin typeface="Cambria" panose="02040503050406030204" pitchFamily="18" charset="0"/>
            <a:cs typeface="Times New Roman" panose="02020603050405020304" pitchFamily="18" charset="0"/>
          </a:endParaRPr>
        </a:p>
      </dsp:txBody>
      <dsp:txXfrm rot="5400000">
        <a:off x="1" y="1468635"/>
        <a:ext cx="2756245" cy="2934891"/>
      </dsp:txXfrm>
    </dsp:sp>
    <dsp:sp modelId="{D4738425-7BAE-4D04-9F73-D9494ABC1865}">
      <dsp:nvSpPr>
        <dsp:cNvPr id="0" name=""/>
        <dsp:cNvSpPr/>
      </dsp:nvSpPr>
      <dsp:spPr>
        <a:xfrm rot="5400000">
          <a:off x="7586657" y="1265629"/>
          <a:ext cx="5869781" cy="3340903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НАЧАЛЬНАЯ</a:t>
          </a:r>
        </a:p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Cambria" panose="02040503050406030204" pitchFamily="18" charset="0"/>
              <a:cs typeface="Times New Roman" panose="02020603050405020304" pitchFamily="18" charset="0"/>
            </a:rPr>
            <a:t>ШКОЛА</a:t>
          </a:r>
          <a:endParaRPr lang="ru-RU" sz="2400" b="1" kern="1200" dirty="0">
            <a:latin typeface="Cambria" panose="02040503050406030204" pitchFamily="18" charset="0"/>
            <a:cs typeface="Times New Roman" panose="02020603050405020304" pitchFamily="18" charset="0"/>
          </a:endParaRPr>
        </a:p>
      </dsp:txBody>
      <dsp:txXfrm rot="-5400000">
        <a:off x="9435754" y="1468635"/>
        <a:ext cx="2756245" cy="2934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9597F-BBDA-47EC-9106-2F7D47432346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65854-6FB7-46E3-B579-25E9FB221E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544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65854-6FB7-46E3-B579-25E9FB221E7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234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65854-6FB7-46E3-B579-25E9FB221E7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093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5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40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23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25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2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63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18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8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350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321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284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B2A76-CF84-46D0-86C4-28758D9648BF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BA961-1003-45DE-A1B2-BAC8EBA64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02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po-smolensk.ru/nacproekty/files/rakurs-spargalka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5290833" y="4409243"/>
            <a:ext cx="6057005" cy="1634754"/>
            <a:chOff x="5237258" y="4969002"/>
            <a:chExt cx="6764385" cy="1097969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2"/>
            <a:srcRect l="45243" t="82597" r="1" b="-77"/>
            <a:stretch/>
          </p:blipFill>
          <p:spPr>
            <a:xfrm>
              <a:off x="5326747" y="4976640"/>
              <a:ext cx="6674896" cy="10903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5237258" y="4969002"/>
              <a:ext cx="6756470" cy="1054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2400" i="1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Лапин Александр Сергеевич,</a:t>
              </a:r>
            </a:p>
            <a:p>
              <a:pPr algn="r"/>
              <a:r>
                <a:rPr lang="ru-RU" sz="2400" i="1" dirty="0" smtClean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учитель, педагог дополнительного образования </a:t>
              </a:r>
              <a:r>
                <a:rPr lang="ru-RU" sz="2400" i="1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ГБОУ СОШ №539 </a:t>
              </a:r>
            </a:p>
            <a:p>
              <a:pPr algn="r"/>
              <a:r>
                <a:rPr lang="ru-RU" sz="2400" i="1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Кировского района Санкт-Петербурга</a:t>
              </a:r>
            </a:p>
          </p:txBody>
        </p: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" y="2366318"/>
            <a:ext cx="12256336" cy="151293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Aft>
                <a:spcPts val="600"/>
              </a:spcAft>
            </a:pPr>
            <a:r>
              <a:rPr lang="ru-RU" altLang="ru-RU" sz="3200" b="1" i="1" dirty="0">
                <a:ln w="0"/>
                <a:solidFill>
                  <a:srgbClr val="0070C0"/>
                </a:solidFill>
                <a:latin typeface="Cambria" panose="02040503050406030204" pitchFamily="18" charset="0"/>
                <a:cs typeface="Times New Roman" pitchFamily="18" charset="0"/>
              </a:rPr>
              <a:t>Технологии формирования и развития </a:t>
            </a:r>
            <a:endParaRPr lang="ru-RU" altLang="ru-RU" sz="3200" b="1" i="1" dirty="0" smtClean="0">
              <a:ln w="0"/>
              <a:solidFill>
                <a:srgbClr val="0070C0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Aft>
                <a:spcPts val="600"/>
              </a:spcAft>
            </a:pPr>
            <a:r>
              <a:rPr lang="ru-RU" altLang="ru-RU" sz="3200" b="1" i="1" dirty="0" smtClean="0">
                <a:ln w="0"/>
                <a:solidFill>
                  <a:srgbClr val="0070C0"/>
                </a:solidFill>
                <a:latin typeface="Cambria" panose="02040503050406030204" pitchFamily="18" charset="0"/>
                <a:cs typeface="Times New Roman" pitchFamily="18" charset="0"/>
              </a:rPr>
              <a:t>«</a:t>
            </a:r>
            <a:r>
              <a:rPr lang="ru-RU" altLang="ru-RU" sz="3200" b="1" i="1" dirty="0">
                <a:ln w="0"/>
                <a:solidFill>
                  <a:srgbClr val="0070C0"/>
                </a:solidFill>
                <a:latin typeface="Cambria" panose="02040503050406030204" pitchFamily="18" charset="0"/>
                <a:cs typeface="Times New Roman" pitchFamily="18" charset="0"/>
              </a:rPr>
              <a:t>гибких» навыков у обучающихся</a:t>
            </a:r>
            <a:endParaRPr lang="ru-RU" altLang="ru-RU" sz="3200" b="1" i="1" dirty="0">
              <a:ln w="0"/>
              <a:solidFill>
                <a:srgbClr val="0070C0"/>
              </a:solidFill>
              <a:latin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3" t="33079" r="28629" b="20685"/>
          <a:stretch/>
        </p:blipFill>
        <p:spPr bwMode="auto">
          <a:xfrm>
            <a:off x="1674166" y="4206582"/>
            <a:ext cx="2053281" cy="1974981"/>
          </a:xfrm>
          <a:prstGeom prst="ellipse">
            <a:avLst/>
          </a:prstGeom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0" y="-380999"/>
            <a:ext cx="12256337" cy="2248630"/>
            <a:chOff x="0" y="1851752"/>
            <a:chExt cx="12256337" cy="951683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0" y="1997903"/>
              <a:ext cx="12192000" cy="805532"/>
              <a:chOff x="0" y="1997903"/>
              <a:chExt cx="12192000" cy="805532"/>
            </a:xfrm>
          </p:grpSpPr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2"/>
              <a:srcRect t="82597" r="49486" b="-371"/>
              <a:stretch/>
            </p:blipFill>
            <p:spPr>
              <a:xfrm flipH="1">
                <a:off x="6161174" y="1997903"/>
                <a:ext cx="6030826" cy="805532"/>
              </a:xfrm>
              <a:prstGeom prst="rect">
                <a:avLst/>
              </a:prstGeom>
            </p:spPr>
          </p:pic>
          <p:pic>
            <p:nvPicPr>
              <p:cNvPr id="14" name="Рисунок 13"/>
              <p:cNvPicPr>
                <a:picLocks noChangeAspect="1"/>
              </p:cNvPicPr>
              <p:nvPr/>
            </p:nvPicPr>
            <p:blipFill rotWithShape="1">
              <a:blip r:embed="rId2"/>
              <a:srcRect t="82597" r="49486" b="-371"/>
              <a:stretch/>
            </p:blipFill>
            <p:spPr>
              <a:xfrm>
                <a:off x="0" y="2002657"/>
                <a:ext cx="6161174" cy="788889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 rotWithShape="1">
              <a:blip r:embed="rId2"/>
              <a:srcRect l="1" t="82597" r="67236" b="-556"/>
              <a:stretch/>
            </p:blipFill>
            <p:spPr>
              <a:xfrm flipH="1">
                <a:off x="3962403" y="2006312"/>
                <a:ext cx="3911600" cy="797123"/>
              </a:xfrm>
              <a:prstGeom prst="rect">
                <a:avLst/>
              </a:prstGeom>
            </p:spPr>
          </p:pic>
          <p:pic>
            <p:nvPicPr>
              <p:cNvPr id="16" name="Рисунок 15"/>
              <p:cNvPicPr>
                <a:picLocks noChangeAspect="1"/>
              </p:cNvPicPr>
              <p:nvPr/>
            </p:nvPicPr>
            <p:blipFill rotWithShape="1">
              <a:blip r:embed="rId2"/>
              <a:srcRect l="11445" t="82597" r="67236" b="1448"/>
              <a:stretch/>
            </p:blipFill>
            <p:spPr>
              <a:xfrm>
                <a:off x="5783486" y="1998692"/>
                <a:ext cx="2535850" cy="780480"/>
              </a:xfrm>
              <a:prstGeom prst="rect">
                <a:avLst/>
              </a:prstGeom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0" y="1851752"/>
              <a:ext cx="12256337" cy="8727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ru-RU" sz="40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РАЙОННЫЙ СЕМИНАР</a:t>
              </a:r>
            </a:p>
            <a:p>
              <a:pPr algn="ctr"/>
              <a:r>
                <a:rPr lang="ru-RU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«Создание системы освоения </a:t>
              </a:r>
              <a:r>
                <a:rPr lang="ru-RU" sz="28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и </a:t>
              </a:r>
              <a:r>
                <a:rPr lang="ru-RU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применения обучающимися </a:t>
              </a:r>
            </a:p>
            <a:p>
              <a:pPr algn="ctr"/>
              <a:r>
                <a:rPr lang="ru-RU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ключевых компетенций через </a:t>
              </a:r>
              <a:r>
                <a:rPr lang="ru-RU" sz="28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преемственность </a:t>
              </a:r>
              <a:r>
                <a:rPr lang="ru-RU" sz="28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ДО и </a:t>
              </a:r>
              <a:r>
                <a:rPr lang="ru-RU" sz="28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НОО»</a:t>
              </a:r>
              <a:endParaRPr lang="ru-RU" sz="28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267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9323" t="20708" r="19881" b="7390"/>
          <a:stretch/>
        </p:blipFill>
        <p:spPr>
          <a:xfrm>
            <a:off x="4136572" y="56242"/>
            <a:ext cx="3919301" cy="2606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" name="Схема 1"/>
          <p:cNvGraphicFramePr/>
          <p:nvPr>
            <p:extLst/>
          </p:nvPr>
        </p:nvGraphicFramePr>
        <p:xfrm>
          <a:off x="-1277257" y="624114"/>
          <a:ext cx="8581575" cy="653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42894415"/>
              </p:ext>
            </p:extLst>
          </p:nvPr>
        </p:nvGraphicFramePr>
        <p:xfrm>
          <a:off x="5065487" y="717808"/>
          <a:ext cx="8217806" cy="6415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Овал 3"/>
          <p:cNvSpPr/>
          <p:nvPr/>
        </p:nvSpPr>
        <p:spPr>
          <a:xfrm>
            <a:off x="1998215" y="3387722"/>
            <a:ext cx="1999792" cy="1357318"/>
          </a:xfrm>
          <a:prstGeom prst="ellipse">
            <a:avLst/>
          </a:prstGeom>
          <a:effectLst>
            <a:softEdge rad="127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ДОУ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482694" y="3608150"/>
            <a:ext cx="1442358" cy="1028714"/>
          </a:xfrm>
          <a:prstGeom prst="ellipse">
            <a:avLst/>
          </a:prstGeom>
          <a:solidFill>
            <a:schemeClr val="lt1"/>
          </a:solidFill>
          <a:effectLst>
            <a:softEdge rad="127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ОУ</a:t>
            </a:r>
            <a:endParaRPr lang="ru-RU" sz="5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0609944" y="56242"/>
            <a:ext cx="1494972" cy="14097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385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/>
          </p:nvPr>
        </p:nvGraphicFramePr>
        <p:xfrm>
          <a:off x="0" y="985836"/>
          <a:ext cx="12192000" cy="587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14725" y="1110862"/>
            <a:ext cx="8229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55134" y="625914"/>
            <a:ext cx="607790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endParaRPr lang="ru-RU" sz="1600" b="1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Интегрированное обучение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к технологическим инновациям.</a:t>
            </a:r>
            <a:endParaRPr lang="ru-RU" sz="28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Активная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коммуникация и командная работа</a:t>
            </a: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Креативные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и инновационные </a:t>
            </a: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подходы к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проектам</a:t>
            </a: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навыков критического мышления </a:t>
            </a: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и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разрешения проблем. </a:t>
            </a:r>
            <a:endParaRPr lang="ru-RU" sz="28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Ранняя </a:t>
            </a:r>
            <a:r>
              <a:rPr lang="ru-RU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проф. ориентация.</a:t>
            </a:r>
          </a:p>
          <a:p>
            <a:pPr marL="441325" indent="-342900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ru-RU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47407" y="96103"/>
            <a:ext cx="1836821" cy="17223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8882" y="335847"/>
            <a:ext cx="6130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800" b="1" dirty="0">
                <a:solidFill>
                  <a:srgbClr val="22959E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Преимущества </a:t>
            </a:r>
            <a:r>
              <a:rPr lang="ru-RU" sz="2800" b="1" dirty="0" smtClean="0">
                <a:solidFill>
                  <a:srgbClr val="22959E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STEM-образования</a:t>
            </a:r>
            <a:endParaRPr lang="ru-RU" sz="2400" b="1" dirty="0">
              <a:solidFill>
                <a:srgbClr val="22959E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721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824" y="5622533"/>
            <a:ext cx="8156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 </a:t>
            </a:r>
            <a:endParaRPr lang="ru-RU" sz="28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94574" y="15132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62889" y="553006"/>
            <a:ext cx="7430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dirty="0">
                <a:solidFill>
                  <a:srgbClr val="0070C0"/>
                </a:solidFill>
                <a:latin typeface="Cambria" panose="02040503050406030204" pitchFamily="18" charset="0"/>
              </a:rPr>
              <a:t>Процесс создания мультфильма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7824" y="1404963"/>
            <a:ext cx="5494709" cy="820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Подбор материала для сценария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7824" y="2248477"/>
            <a:ext cx="5220468" cy="820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анимационной техники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7824" y="3091991"/>
            <a:ext cx="7820602" cy="820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</a:t>
            </a: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фонов, декораций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персонажей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7824" y="3935505"/>
            <a:ext cx="5396990" cy="820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Съемка анимационного фильма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7824" y="4779019"/>
            <a:ext cx="7173823" cy="8202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Звуковое оформление, или «озвучивание»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" t="13710" r="11378" b="7605"/>
          <a:stretch/>
        </p:blipFill>
        <p:spPr>
          <a:xfrm>
            <a:off x="8395026" y="416247"/>
            <a:ext cx="3547385" cy="2616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240" y="3912280"/>
            <a:ext cx="3545171" cy="2653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8811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22961" y="3706866"/>
            <a:ext cx="7106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соисполнитель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воли </a:t>
            </a: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автора</a:t>
            </a:r>
            <a:endParaRPr lang="ru-RU" sz="28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2961" y="1925854"/>
            <a:ext cx="7106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соавтор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инициатор</a:t>
            </a:r>
            <a:endParaRPr lang="ru-RU" sz="28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9555482" y="4727216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021080" y="720308"/>
            <a:ext cx="7833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dirty="0">
                <a:solidFill>
                  <a:srgbClr val="0070C0"/>
                </a:solidFill>
                <a:latin typeface="Cambria" panose="02040503050406030204" pitchFamily="18" charset="0"/>
              </a:rPr>
              <a:t>Роли ведущего педагога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2961" y="4563100"/>
            <a:ext cx="94004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ассистент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режиссёра по монтажу и </a:t>
            </a: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озвучиванию</a:t>
            </a:r>
            <a:endParaRPr lang="ru-RU" sz="28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2961" y="5487879"/>
            <a:ext cx="104393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оппонент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диалоге </a:t>
            </a: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процессе создания фильма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2961" y="2850632"/>
            <a:ext cx="7106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редактор </a:t>
            </a:r>
            <a:r>
              <a:rPr lang="ru-RU" sz="28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корректор </a:t>
            </a:r>
            <a:endParaRPr lang="ru-RU" sz="28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6"/>
          <a:stretch/>
        </p:blipFill>
        <p:spPr>
          <a:xfrm>
            <a:off x="6474710" y="268866"/>
            <a:ext cx="5308104" cy="3556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190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r="18314"/>
          <a:stretch/>
        </p:blipFill>
        <p:spPr>
          <a:xfrm>
            <a:off x="211452" y="192152"/>
            <a:ext cx="3703238" cy="6476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" t="5432" r="1172" b="3957"/>
          <a:stretch/>
        </p:blipFill>
        <p:spPr>
          <a:xfrm>
            <a:off x="4114800" y="192152"/>
            <a:ext cx="5254690" cy="325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2"/>
          <a:stretch/>
        </p:blipFill>
        <p:spPr>
          <a:xfrm>
            <a:off x="7421880" y="3298200"/>
            <a:ext cx="4524312" cy="3400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4873799" y="4483376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502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1" r="2067" b="9036"/>
          <a:stretch/>
        </p:blipFill>
        <p:spPr>
          <a:xfrm>
            <a:off x="157163" y="228599"/>
            <a:ext cx="6197917" cy="3581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9341" t="16666" r="13573" b="13959"/>
          <a:stretch/>
        </p:blipFill>
        <p:spPr>
          <a:xfrm>
            <a:off x="7532932" y="228599"/>
            <a:ext cx="3495590" cy="2895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8" r="3396" b="19111"/>
          <a:stretch/>
        </p:blipFill>
        <p:spPr>
          <a:xfrm>
            <a:off x="5414478" y="3322320"/>
            <a:ext cx="6503202" cy="3388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794236" y="4711976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325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25" t="11399" b="31250"/>
          <a:stretch/>
        </p:blipFill>
        <p:spPr>
          <a:xfrm>
            <a:off x="5349240" y="2381080"/>
            <a:ext cx="6579523" cy="4238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824716" y="4666256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" b="1760"/>
          <a:stretch/>
        </p:blipFill>
        <p:spPr>
          <a:xfrm>
            <a:off x="187038" y="169796"/>
            <a:ext cx="5848002" cy="3669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2337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4365"/>
          <a:stretch/>
        </p:blipFill>
        <p:spPr>
          <a:xfrm>
            <a:off x="274320" y="194627"/>
            <a:ext cx="5893117" cy="3950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8424719" y="978176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b="31334"/>
          <a:stretch/>
        </p:blipFill>
        <p:spPr>
          <a:xfrm>
            <a:off x="5874058" y="3337560"/>
            <a:ext cx="6135062" cy="3337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89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t="6420" r="1302" b="8723"/>
          <a:stretch/>
        </p:blipFill>
        <p:spPr>
          <a:xfrm>
            <a:off x="243840" y="213359"/>
            <a:ext cx="7158790" cy="4267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33"/>
          <a:stretch/>
        </p:blipFill>
        <p:spPr>
          <a:xfrm>
            <a:off x="6873240" y="3702558"/>
            <a:ext cx="5090160" cy="2926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2747818" y="5008153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720" y="213359"/>
            <a:ext cx="4297680" cy="3223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4281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054" r="1967" b="13958"/>
          <a:stretch/>
        </p:blipFill>
        <p:spPr>
          <a:xfrm>
            <a:off x="3437059" y="2744172"/>
            <a:ext cx="8413972" cy="3839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17824" b="19422"/>
          <a:stretch/>
        </p:blipFill>
        <p:spPr>
          <a:xfrm>
            <a:off x="205740" y="209551"/>
            <a:ext cx="7612380" cy="3806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8853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596572" y="203200"/>
            <a:ext cx="8969830" cy="6487886"/>
            <a:chOff x="1560125" y="419922"/>
            <a:chExt cx="8888800" cy="6147565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/>
            <a:srcRect t="29776"/>
            <a:stretch/>
          </p:blipFill>
          <p:spPr>
            <a:xfrm>
              <a:off x="1560125" y="419922"/>
              <a:ext cx="8848725" cy="27947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0200" y="3214688"/>
              <a:ext cx="8848725" cy="335279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/>
            <a:srcRect l="80462" t="6561" r="1" b="53949"/>
            <a:stretch/>
          </p:blipFill>
          <p:spPr>
            <a:xfrm>
              <a:off x="8720139" y="419922"/>
              <a:ext cx="1728786" cy="15716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" name="Прямоугольник 2"/>
          <p:cNvSpPr/>
          <p:nvPr/>
        </p:nvSpPr>
        <p:spPr>
          <a:xfrm>
            <a:off x="1474106" y="3333753"/>
            <a:ext cx="92809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НАВЫКИ</a:t>
            </a:r>
            <a:endParaRPr lang="ru-RU" sz="4800" b="1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«</a:t>
            </a:r>
            <a:r>
              <a:rPr lang="ru-RU" sz="4800" b="1" dirty="0">
                <a:solidFill>
                  <a:schemeClr val="bg1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мягкие» / «гибкие» / универсальные / социальные / </a:t>
            </a:r>
            <a:r>
              <a:rPr lang="ru-RU" sz="48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надпрофессиональные</a:t>
            </a:r>
            <a:endParaRPr lang="ru-RU" sz="48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94574" y="15132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6384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142" y="4249080"/>
            <a:ext cx="11765279" cy="148683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>
            <a:prstTxWarp prst="textDeflat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СПАСИБО ЗА ВНИМАНИЕ!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5760" y="434384"/>
            <a:ext cx="113960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ctr">
              <a:lnSpc>
                <a:spcPct val="150000"/>
              </a:lnSpc>
            </a:pP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«Конкурентные преимущества получат те люди, </a:t>
            </a:r>
          </a:p>
          <a:p>
            <a:pPr indent="363538" algn="ctr">
              <a:lnSpc>
                <a:spcPct val="150000"/>
              </a:lnSpc>
            </a:pP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которые не просто обладают набором интересных </a:t>
            </a:r>
            <a:r>
              <a:rPr lang="ru-RU" sz="2800" i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 </a:t>
            </a: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важных </a:t>
            </a:r>
            <a:r>
              <a:rPr lang="ru-RU" sz="2800" i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знаний</a:t>
            </a: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а обладают тем, </a:t>
            </a:r>
            <a:r>
              <a:rPr lang="ru-RU" sz="2800" i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что </a:t>
            </a: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сегодня называют </a:t>
            </a:r>
            <a:r>
              <a:rPr lang="ru-RU" sz="2800" b="1" i="1" dirty="0" err="1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soft</a:t>
            </a:r>
            <a:r>
              <a:rPr lang="ru-RU" sz="2800" b="1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skills</a:t>
            </a:r>
            <a:r>
              <a:rPr lang="ru-RU" sz="2800" i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…»</a:t>
            </a:r>
          </a:p>
          <a:p>
            <a:pPr indent="363538" algn="ctr">
              <a:lnSpc>
                <a:spcPct val="150000"/>
              </a:lnSpc>
            </a:pPr>
            <a:r>
              <a:rPr lang="ru-RU" sz="2800" b="1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В.В. Путин </a:t>
            </a:r>
            <a:endParaRPr lang="ru-RU" sz="2800" b="1" dirty="0" smtClean="0">
              <a:solidFill>
                <a:srgbClr val="0070C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indent="363538" algn="ctr">
              <a:lnSpc>
                <a:spcPct val="15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XIX Всемирном фестивале молодежи и студентов</a:t>
            </a:r>
          </a:p>
        </p:txBody>
      </p:sp>
    </p:spTree>
    <p:extLst>
      <p:ext uri="{BB962C8B-B14F-4D97-AF65-F5344CB8AC3E}">
        <p14:creationId xmlns:p14="http://schemas.microsoft.com/office/powerpoint/2010/main" val="130010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хема 15"/>
          <p:cNvGraphicFramePr/>
          <p:nvPr>
            <p:extLst/>
          </p:nvPr>
        </p:nvGraphicFramePr>
        <p:xfrm>
          <a:off x="467016" y="191906"/>
          <a:ext cx="11294060" cy="6666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0443410" y="121727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8142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" t="4179" r="2968"/>
          <a:stretch/>
        </p:blipFill>
        <p:spPr>
          <a:xfrm>
            <a:off x="2670207" y="234708"/>
            <a:ext cx="6866023" cy="6359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51" y="204228"/>
            <a:ext cx="1585097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9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95866152"/>
              </p:ext>
            </p:extLst>
          </p:nvPr>
        </p:nvGraphicFramePr>
        <p:xfrm>
          <a:off x="655320" y="137160"/>
          <a:ext cx="10896600" cy="661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344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4"/>
          <a:stretch/>
        </p:blipFill>
        <p:spPr>
          <a:xfrm>
            <a:off x="7290870" y="2464856"/>
            <a:ext cx="4336946" cy="3615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80235" y="2344310"/>
            <a:ext cx="72769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Роль </a:t>
            </a:r>
            <a:r>
              <a:rPr lang="ru-RU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педагога </a:t>
            </a:r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— </a:t>
            </a:r>
            <a:endParaRPr lang="ru-RU" sz="24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создании педагогических условий </a:t>
            </a:r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успешного обучения и воспитания</a:t>
            </a:r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,</a:t>
            </a:r>
          </a:p>
          <a:p>
            <a:endParaRPr lang="ru-RU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в развитии личности ребенка, </a:t>
            </a:r>
            <a:endParaRPr lang="ru-RU" sz="24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раскрытии </a:t>
            </a:r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его потенциальных творческих возможностей и </a:t>
            </a:r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способностей.</a:t>
            </a:r>
            <a:r>
              <a:rPr lang="ru-RU" sz="2400" i="1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sz="2400" i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23296"/>
            <a:ext cx="12184741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Детский сад –школа:</a:t>
            </a:r>
            <a:b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новые грани, </a:t>
            </a: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новые </a:t>
            </a: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возможности</a:t>
            </a:r>
            <a:b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0070C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936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23" y="1366838"/>
            <a:ext cx="10136117" cy="5019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0172700" y="121727"/>
            <a:ext cx="1859681" cy="16754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30767" y="450351"/>
            <a:ext cx="7110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Cambria" panose="02040503050406030204" pitchFamily="18" charset="0"/>
              </a:rPr>
              <a:t>Разработка </a:t>
            </a:r>
            <a:r>
              <a:rPr lang="ru-RU" sz="28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образовательных </a:t>
            </a:r>
            <a:r>
              <a:rPr lang="ru-RU" sz="2800" b="1" dirty="0">
                <a:solidFill>
                  <a:srgbClr val="0070C0"/>
                </a:solidFill>
                <a:latin typeface="Cambria" panose="02040503050406030204" pitchFamily="18" charset="0"/>
              </a:rPr>
              <a:t>программ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1868" y="6445804"/>
            <a:ext cx="5991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dpo-smolensk.ru/nacproekty/files/rakurs-spargalka.pdf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32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686" y="121727"/>
            <a:ext cx="9151489" cy="6530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7" t="31857" r="27963" b="19230"/>
          <a:stretch/>
        </p:blipFill>
        <p:spPr bwMode="auto">
          <a:xfrm>
            <a:off x="10468175" y="5153298"/>
            <a:ext cx="1588971" cy="1499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307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/>
          <a:srcRect l="60040" t="24157" r="13188" b="40104"/>
          <a:stretch/>
        </p:blipFill>
        <p:spPr>
          <a:xfrm>
            <a:off x="4232152" y="288759"/>
            <a:ext cx="3740559" cy="280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/>
          <a:srcRect l="1809" t="24157" r="71404" b="40104"/>
          <a:stretch/>
        </p:blipFill>
        <p:spPr>
          <a:xfrm>
            <a:off x="1014710" y="3768930"/>
            <a:ext cx="3429119" cy="257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19" name="Рисунок 18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6" t="33719" r="29014" b="21296"/>
          <a:stretch/>
        </p:blipFill>
        <p:spPr bwMode="auto">
          <a:xfrm>
            <a:off x="3769894" y="3004590"/>
            <a:ext cx="4341633" cy="4026575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6164" t="27360" r="19561" b="14563"/>
          <a:stretch/>
        </p:blipFill>
        <p:spPr>
          <a:xfrm>
            <a:off x="7808922" y="3748302"/>
            <a:ext cx="3429119" cy="257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sp>
        <p:nvSpPr>
          <p:cNvPr id="9" name="Прямоугольник 8"/>
          <p:cNvSpPr/>
          <p:nvPr/>
        </p:nvSpPr>
        <p:spPr>
          <a:xfrm>
            <a:off x="368692" y="1394942"/>
            <a:ext cx="3464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800" b="1" dirty="0" smtClean="0">
                <a:solidFill>
                  <a:srgbClr val="22959E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Реализация </a:t>
            </a:r>
          </a:p>
          <a:p>
            <a:pPr algn="ctr">
              <a:spcAft>
                <a:spcPts val="1200"/>
              </a:spcAft>
            </a:pPr>
            <a:r>
              <a:rPr lang="ru-RU" sz="2800" b="1" dirty="0" smtClean="0">
                <a:solidFill>
                  <a:srgbClr val="22959E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STEM-образования</a:t>
            </a:r>
            <a:endParaRPr lang="ru-RU" sz="2400" b="1" dirty="0">
              <a:solidFill>
                <a:srgbClr val="22959E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68689" y="707024"/>
            <a:ext cx="4224765" cy="223978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Актуальна </a:t>
            </a:r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проблема формирования </a:t>
            </a:r>
            <a:endParaRPr lang="ru-RU" sz="2400" dirty="0" smtClean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современной </a:t>
            </a:r>
            <a:r>
              <a:rPr lang="ru-RU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образовательной среды</a:t>
            </a:r>
          </a:p>
        </p:txBody>
      </p:sp>
    </p:spTree>
    <p:extLst>
      <p:ext uri="{BB962C8B-B14F-4D97-AF65-F5344CB8AC3E}">
        <p14:creationId xmlns:p14="http://schemas.microsoft.com/office/powerpoint/2010/main" val="419414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5689</TotalTime>
  <Words>299</Words>
  <Application>Microsoft Office PowerPoint</Application>
  <PresentationFormat>Широкоэкранный</PresentationFormat>
  <Paragraphs>78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HQ</dc:creator>
  <cp:lastModifiedBy>HQ</cp:lastModifiedBy>
  <cp:revision>644</cp:revision>
  <dcterms:created xsi:type="dcterms:W3CDTF">2019-05-23T20:06:39Z</dcterms:created>
  <dcterms:modified xsi:type="dcterms:W3CDTF">2022-04-10T20:34:26Z</dcterms:modified>
</cp:coreProperties>
</file>