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6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21.01.2025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&#1048;&#1088;&#1080;&#1085;&#1072;%20&#1055;&#1072;&#1074;&#1083;&#1086;&#1074;&#1085;&#1072;\Desktop\VID-20250116-WA0003.mp4" TargetMode="External"/><Relationship Id="rId1" Type="http://schemas.microsoft.com/office/2007/relationships/media" Target="file:///C:\Users\&#1048;&#1088;&#1080;&#1085;&#1072;%20&#1055;&#1072;&#1074;&#1083;&#1086;&#1074;&#1085;&#1072;\Desktop\VID-20250116-WA0003.mp4" TargetMode="Externa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484784"/>
            <a:ext cx="7406640" cy="240591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Формирование активной социально – коммуникативной среды в группе продленного дня в условиях реализации ФГОС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60648"/>
            <a:ext cx="7890080" cy="5987752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dirty="0" smtClean="0"/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 древних времен танец является одной из форм воспитания человека. Особую роль в этом играют народно-бытовые танцы, в которых через разнообразные танцевальные движения отражается эталон поведения в обществе, трудовая деятельность, семейные отношения.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5620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908720"/>
            <a:ext cx="7890080" cy="5688632"/>
          </a:xfrm>
        </p:spPr>
        <p:txBody>
          <a:bodyPr>
            <a:normAutofit fontScale="400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В настоящее время огромное внимание уделяется проблеме социально – личностного развития и воспитания младших школьников, являющегося одним из ключевых компонентов Федерального Государственного стандарта  школьного образования.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Процесс социализации начинается у человека в детстве и продолжается всю жизнь. Положительное формирование социально-личностных качеств во многом зависит от того, в какой мере ребенком осваивается культура общения и отношений со сверстниками и окружающими взрослыми. Общение - основное условие развития ребенка, важнейший фактор формирования личности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один из главных видов деятельности человека, устремленный на познание и оценку самого себя через общение с другими людьми.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Общение школьника со сверстниками и взрослыми формируется посредством различных форм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методов и приемов. Среди всего этого многообразия особое место занимают коммуникативные танцы-игры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поскольку они и развивают, и развлекают. В связи с внедрением в образовательный процесс ФГОС  это весьма актуально.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Основная цель использования коммуникативных танцев-игр – помочь детям войти в современный мир, такой сложный, динамичный.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Коммуникативный танец - благодатный вид деятельности в решении проблемы взаимопонимания школьников со сверстниками, ведь каждый ребенок становится партнером другого, они предполагают формирование у детей положительного отношения к себе и окружающим, уверенности в своих силах, стремление к активному самостоятельному действию на основе ярких эстетических переживаний.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85010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Что же такое коммуникативные танцы?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890080" cy="5661248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В основном, это </a:t>
            </a:r>
            <a:r>
              <a:rPr lang="ru-RU" sz="1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танцы с несложными движениями, включающие элементы невербального общения и импровизации, направленные на формирование и развитие взаимоотношений с партнерами и группой.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  Не требует специальной подготовки.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Коммуникативный танец - благодатный вид деятельности в решении проблемы взаимопонимания дошкольников со сверстниками, ведь каждый ребенок становится партнером другого.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Движения и фигуры в таких плясках очень просты, доступны для исполнения даже маленьким детям. В этих танцах, как правило, есть игровые сюжеты, что еще более облегчает их запоминание.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Танцуя, дети вслушиваются в части музыкального произведения. И поскольку музыкальные фрагменты повторяются несколько раз, дети легко усваивают формы и могут предвидеть и исполнить каждую повторяющуюся часть.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Ценность коммуникативных танцев также и в том, что они способствуют повышению самооценки у тех детей, которые чувствуют себя неуверенно в детском коллективе.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404664"/>
            <a:ext cx="7890080" cy="584373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Компоненты коммуникативного танца просты: шаг, бег, скольжение, подпрыгивание, кружение. Танцуя, дети внимательно прислушиваются к различным элементам музыкальной структуры. Поскольку музыка повторяется много раз, дети легко осознают ее форму и могут предвидеть каждую новую или повторяющуюся часть.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 Коммуникативные танцы и игры можно использовать в самых разнообразных формах работы с дошкольниками: на музыкальных занятиях,  на занятиях хореографии, ритмики, развлечениях, совместной деятельности в процессе режимных моментов, на прогулке и т. д.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В некоторых танцах дети могут имитировать движения и повадки животных, птиц. </a:t>
            </a: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>А также импровизировать движение различных профессий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+ Еще одно важнейшее направление использования коммуникативных танцев - игр — это коррекционная работа с детьми. Поскольку они являются доступным и в то же время привлекательным, вызывающими яркие положительные эмоции, их с успехом можно включать и в коррекционную работу с детьми, имеющими различную патологию развития (как правило, у всех детей с проблемами развития нарушена эмоциональная сфера).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Цель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149552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Моя цель, помимо  задач музыкального развития, стоит задача помочь детям раскрыться, поверить в себя, социализироваться, «проснуться». Возможностей, как у музыкального руководителя, у меня немало, но я поставила задачу выбрать среди множества методик и технологий музыкального воспитания наиболее подходящую для этой цели. </a:t>
            </a:r>
          </a:p>
          <a:p>
            <a:pPr marL="0" algn="just">
              <a:spcBef>
                <a:spcPts val="0"/>
              </a:spcBef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38138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От слов к делу….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Практическая часть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84784"/>
            <a:ext cx="7962088" cy="4763616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Сейчас мы переходим к практической части нашей встречи. Сегодня мы разучим  танец, который я использую в своей работе.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 В современном мире больше количество подобных танцев. Мы с вами возьмем всеми известный танец «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Помогатор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sz="3600" dirty="0" err="1" smtClean="0">
                <a:latin typeface="Times New Roman" pitchFamily="18" charset="0"/>
                <a:cs typeface="Times New Roman" pitchFamily="18" charset="0"/>
              </a:rPr>
              <a:t>Фиксики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Мастер  - класс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02-05-01-fiksiki.jpg__760x510_q85_crop_subsampling-2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1601" y="1268760"/>
            <a:ext cx="7790092" cy="4979640"/>
          </a:xfrm>
        </p:spPr>
      </p:pic>
      <p:graphicFrame>
        <p:nvGraphicFramePr>
          <p:cNvPr id="1026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50139907"/>
              </p:ext>
            </p:extLst>
          </p:nvPr>
        </p:nvGraphicFramePr>
        <p:xfrm>
          <a:off x="6660232" y="5445224"/>
          <a:ext cx="19431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Объект упаковщика для оболочки" showAsIcon="1" r:id="rId4" imgW="1957680" imgH="682560" progId="Package">
                  <p:embed/>
                </p:oleObj>
              </mc:Choice>
              <mc:Fallback>
                <p:oleObj name="Объект упаковщика для оболочки" showAsIcon="1" r:id="rId4" imgW="1957680" imgH="682560" progId="Package">
                  <p:embed/>
                  <p:pic>
                    <p:nvPicPr>
                      <p:cNvPr id="0" name="Picture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5445224"/>
                        <a:ext cx="19431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74638"/>
            <a:ext cx="7962088" cy="2074242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Мастер – класс для педагогов на тему: «Игра  - драматизация в стихотворной форме «Волк и семеро козлят на новый лад»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348880"/>
            <a:ext cx="7962088" cy="432048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помочь ребёнку переводить образы воображения на язык жестов, мимики и слов.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Образовательная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Во время подготовки к инсценировке обучающиеся знакомятся с народным творчеством, некоторыми свойствами сказки как литературного произведения, учатся анализировать характер героев и их поступки, соотносить действия персонажей с реальными людьми.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Развивающая.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Драматизация помогает развивать воображение, внимание, память, эмоциональную сферу, выразительность речи, совершенствовать коммуникативную деятельность.  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Воспитательная.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Инсценировка сказок воспитывает интерес к литературному творчеству, фольклору, сказкам отдельных авторов; формирует эстетический вкус, укрепляет чувства дружбы, поддержки и взаимовыручки.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Актуальность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149552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На сегодняшний день актуальна тема безопасности детей (дома, на улице).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Поэтому вариант драматизации сказки в стихотворной форме будет для нас прекрасным средством нашего мастер – класса. Драматизируя сказку, дети учатся переводить образы воображения на язык жестов мимики и слов.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332656"/>
            <a:ext cx="7818072" cy="5915744"/>
          </a:xfrm>
        </p:spPr>
        <p:txBody>
          <a:bodyPr>
            <a:normAutofit/>
          </a:bodyPr>
          <a:lstStyle/>
          <a:p>
            <a:pPr marL="82296" indent="0" algn="ctr">
              <a:buNone/>
            </a:pPr>
            <a:r>
              <a:rPr lang="ru-RU" sz="6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Отрывок из сказки «Волк и семеро козлят на новый лад»</a:t>
            </a:r>
            <a:endParaRPr lang="ru-RU" sz="6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40769"/>
            <a:ext cx="8172400" cy="5517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268760"/>
            <a:ext cx="7962088" cy="4979640"/>
          </a:xfrm>
        </p:spPr>
        <p:txBody>
          <a:bodyPr>
            <a:norm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портфолио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том, чтобы ребёнок научился отмечать свои успехи и работать над тем, что ещё не получается.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1.Создать портфолио, разграничивая по временам года (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осень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корзина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грибами,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marL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зима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ёлка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шариками, 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есна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солнце 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лучиками, 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ето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цветик – семицветик.</a:t>
            </a:r>
          </a:p>
          <a:p>
            <a:pPr marL="0" algn="just">
              <a:spcBef>
                <a:spcPts val="0"/>
              </a:spcBef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Мастер – класс для педагогов на тему: «Оригами»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5149552"/>
          </a:xfrm>
        </p:spPr>
        <p:txBody>
          <a:bodyPr>
            <a:normAutofit fontScale="70000" lnSpcReduction="20000"/>
          </a:bodyPr>
          <a:lstStyle/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Занятия оригами вызывают у детей много положительных эмоций, из фигурок которых они создают целый фантастический мир. Дети учатся с помощью складывания, сворачивания бумаги и подрезания некоторых частей получать законченную поделку. Им нравятся особенно такие поделки, которые выполняют какие- либо движения: машут крыльями, открывают рот. Поделки из оригами можно использовать, как подарок, с ними можно играть, а так же украсить групповую комнату и т.д.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Оригами развивает мелкую моторику рук, воспитывает наблюдательность, самостоятельность и аккуратность.</a:t>
            </a:r>
          </a:p>
          <a:p>
            <a:pPr marL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 процессе изобразительной деятельности развивается ручная умелость, зрительно - двигательная координация. В процессе художественной деятельности формируется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сенсорика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мышление, память, развивается художественный вкус, нравственные качества.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Оригами: «Военная техника»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Бомбардировщик Т-4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7962088" cy="4800600"/>
          </a:xfrm>
        </p:spPr>
        <p:txBody>
          <a:bodyPr>
            <a:noAutofit/>
          </a:bodyPr>
          <a:lstStyle/>
          <a:p>
            <a:pPr marL="0" algn="just"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      Самолёт интересен не только в качестве модели-оригами, но и реальной историей своего создания.  Бомбардировщик Т-4 – экспериментальный образец, так и не запущенный в серийное производство. Работы над ним велись в 1962 году, вопреки политике Н. С. Хрущёва, отдававшего предпочтение баллистическим ракетам перед пилотируемой авиацией. В тот период были закрыты многие проекты, касавшиеся сверхзвуковых бомбардировщиков и ракетоносцев, но создателям Т-4 удалось доказать важность своего «детища» для оборонного комплекса страны.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арсенал новинки входили ядерные бомбы для поражения морских и наземных целей. Конструкцию аппарата адаптировали под прогрессивные системы натовских ПВО. Помимо основной разведывательной функции, бомбардировщик мог выступать в роли перехватчика и даже сверхзвукового пассажирского самолёта. При разработке Т-4 были задействованы многие инновационные технологии и материалы. Он стал первым в истории советской военной авиации самолётом без штурвала – на более компактном и надёжном рулевом управлении. Испытания бомбардировщика проводил легендарный конструктор В. Ильюшин. Несмотря на очевидные достоинства, Т-4 постигла судьба многих изобретений, появившихся раньше своего времени. Уже в брежневскую эпоху он стал жертвой политических интриг и недостаточного финансирования, навсегда оставшись в ангаре конструкторского бюро А. Н. Туполева. На базе Т-4 разработано несколько современных бомбардировщиков-ракетоносцев.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9698" name="Picture 2" descr="C:\Users\User\Desktop\origami-voennaya-tekhnika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1749602" cy="11247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Пошаговая инструкция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22156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1.Квадрат со стороной 21 см сгибаем пополам, намечая центральную ось. Раскрываем и складываем к середине боковые стороны.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2.Верхние углы складываем к центру.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3.Раскрываем заготовку и доводим углы до линий, полученных в предыдущем шаге.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4.Заворачиваем те же складки ещё раз.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5.Отгибаем в стороны крылья, стараясь, чтобы они были максимально раскрыты.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6.Складываем заготовку по центральной линии «долиной».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7.Опускаем крылья по ранее нанесённым линиям сгиба.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ami-voennaya-tekhnika-1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2988" y="534595"/>
            <a:ext cx="7891462" cy="5368123"/>
          </a:xfr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Пошаговая инструкция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196752"/>
            <a:ext cx="7890080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1.Располагаем модель острым концом влево. Правый нижний угол складываем влево. Раскрываем сгиб и складки, сделанные на 6 и 7 шаге.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2.Переворачиваем модель. По намеченным линиям формируем «хвост». Приподнимаем его, вытягивая вверх за край.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3.Крылья возвращаем на место.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4.Располагаем их горизонтально.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origami-voennaya-tekhnika-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2988" y="694712"/>
            <a:ext cx="7891462" cy="5540013"/>
          </a:xfr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Пошаговая инструкция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447800"/>
            <a:ext cx="7890080" cy="5221560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1.Вот как выглядит самолёт сверху.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2.Склеиваем его в районе кабины, чтобы лучше держал форму и не раскрывался.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3.Ещё раз расправляем все детали.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4.На крыльях можно нарисовать звёзды.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origami-voennaya-tekhnika-3 (1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42988" y="756747"/>
            <a:ext cx="7891462" cy="5336549"/>
          </a:xfrm>
        </p:spPr>
      </p:pic>
      <p:sp>
        <p:nvSpPr>
          <p:cNvPr id="6" name="TextBox 5"/>
          <p:cNvSpPr txBox="1"/>
          <p:nvPr/>
        </p:nvSpPr>
        <p:spPr>
          <a:xfrm>
            <a:off x="5436096" y="6381328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Самолет к взлету готов!!!</a:t>
            </a:r>
            <a:endParaRPr lang="ru-RU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282154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Мастер – класс для педагогов на тему: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Психолого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– педагогический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тест « Имя твое»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700808"/>
            <a:ext cx="7848872" cy="4968552"/>
          </a:xfrm>
        </p:spPr>
        <p:txBody>
          <a:bodyPr/>
          <a:lstStyle/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Цель: создание ассоциаций в зависимости от личностных характеристик ребенка.</a:t>
            </a:r>
          </a:p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Задачи: создать условия для познания себя, личных качеств, образов, соответствующих конкретному имени.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algn="just">
              <a:spcBef>
                <a:spcPts val="0"/>
              </a:spcBef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Актуальность: каждому ребенку хочется знать что- то о себе.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Итог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Портфолио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 descr="C:\Users\User\Desktop\1663460172_7-zefirka-club-p-portfolio-dlya-starshikh-klassov-shabloni-10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340768"/>
            <a:ext cx="2232248" cy="2376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5" name="Рисунок 4" descr="C:\Users\User\Desktop\94fc94d86d6f984d45c02558a280e5e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5" y="1316760"/>
            <a:ext cx="2376264" cy="247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User\Desktop\1653717134_1-kartinkof-club-p-kartinka-solnishko-veseloe-bez-luchikov-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44209" y="1316760"/>
            <a:ext cx="2561974" cy="2472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User\Desktop\istockphoto-1469456980-612x612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43520" y="4005064"/>
            <a:ext cx="2376264" cy="248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AutoShape 2"/>
          <p:cNvSpPr>
            <a:spLocks noChangeArrowheads="1"/>
          </p:cNvSpPr>
          <p:nvPr/>
        </p:nvSpPr>
        <p:spPr bwMode="auto">
          <a:xfrm>
            <a:off x="4211960" y="4409734"/>
            <a:ext cx="1505720" cy="1341859"/>
          </a:xfrm>
          <a:prstGeom prst="flowChartConnector">
            <a:avLst/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C:\Users\User\Desktop\mushroom-icon-cartoon-style-isolated-white-background-nature-flora-symbol_96318-1462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73068" y="4137868"/>
            <a:ext cx="115212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C:\Users\User\Desktop\mushroom-icon-cartoon-style-isolated-white-background-nature-flora-symbol_96318-1462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149132" y="4605920"/>
            <a:ext cx="1152128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User\Desktop\mushroom-icon-cartoon-style-isolated-white-background-nature-flora-symbol_96318-14625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25196" y="4139375"/>
            <a:ext cx="1023268" cy="7208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Достижения по классам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WhatsApp Video 2025-01-16 at 17.54.58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43608" y="1484784"/>
            <a:ext cx="7920880" cy="53732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216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Достижения по классам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VID-20250120-WA0005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43608" y="1412776"/>
            <a:ext cx="7920880" cy="54452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485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Достижения по классам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класс</a:t>
            </a:r>
            <a:endParaRPr lang="ru-RU" dirty="0"/>
          </a:p>
        </p:txBody>
      </p:sp>
      <p:pic>
        <p:nvPicPr>
          <p:cNvPr id="4" name="VID-20250119-WA0003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75656" y="1412776"/>
            <a:ext cx="7200800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Достижения по классам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класс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VID-20250120-WA0006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1052451" y="1484784"/>
            <a:ext cx="7920880" cy="51845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19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Мастер - класс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196752"/>
            <a:ext cx="7818072" cy="505164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 шар - 1 класс – танец.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шар – 2 класс – игра – драматизация «Репка».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шар – 3 класс – открытка.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Глаза, нос, рот – игры основанные на педагогике и психологии.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Результат: модель снеговика.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C:\Users\User\Desktop\10c7d03b0129fd513c464b0616e679f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84839" y="4005064"/>
            <a:ext cx="2459161" cy="2852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476672"/>
            <a:ext cx="7498080" cy="792088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Мастер – класс для педагогов на тему: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«Коммуникативные танцы-игры, как одна из форм работы с младшими школьниками  в соответствии с ФГОС»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556792"/>
            <a:ext cx="7890080" cy="5112568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мастер-класса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: повышение психолого-педагогической компетенции педагогов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актуализация представления о роли коммуникативных танцев-игр для обогащения социального опыта младших школьников.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 Дать участникам мастер-класса теоретические знания о данной технологии. Показать педагогам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вариативность способов применения социально-коммуникативных танцев-игр в процессе организации музыкально-двигательной деятельности в разных отрезках времени (на занятиях, развлечениях, совместной деятельности в процессе режимных моментов, на прогулке и т. д.)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 Дать педагогам практические навыки организации детской музыкально-игровой деятельности, направленной на развитие коммуникативных навыков. Вовлечь воспитателей и специалистов в игровое общение с коллегами.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 3. Создать положительный эмоциональный настрой, способствовать сплочению коллектива педагогов. Создать условия для плодотворного творческого общения участников мастер-класса.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335</TotalTime>
  <Words>653</Words>
  <Application>Microsoft Office PowerPoint</Application>
  <PresentationFormat>Экран (4:3)</PresentationFormat>
  <Paragraphs>88</Paragraphs>
  <Slides>29</Slides>
  <Notes>0</Notes>
  <HiddenSlides>0</HiddenSlides>
  <MMClips>4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Солнцестояние</vt:lpstr>
      <vt:lpstr>Пакет</vt:lpstr>
      <vt:lpstr>Презентация PowerPoint</vt:lpstr>
      <vt:lpstr>Портфолио</vt:lpstr>
      <vt:lpstr>Портфолио</vt:lpstr>
      <vt:lpstr>Достижения по классам 1 класс</vt:lpstr>
      <vt:lpstr>Достижения по классам 2 класс</vt:lpstr>
      <vt:lpstr>Достижения по классам 3 класс</vt:lpstr>
      <vt:lpstr>Достижения по классам 4 класс</vt:lpstr>
      <vt:lpstr>Мастер - класс</vt:lpstr>
      <vt:lpstr>Мастер – класс для педагогов на тему: «Коммуникативные танцы-игры, как одна из форм работы с младшими школьниками  в соответствии с ФГОС» </vt:lpstr>
      <vt:lpstr>Презентация PowerPoint</vt:lpstr>
      <vt:lpstr>Актуальность</vt:lpstr>
      <vt:lpstr>Что же такое коммуникативные танцы?</vt:lpstr>
      <vt:lpstr>Презентация PowerPoint</vt:lpstr>
      <vt:lpstr>Цель</vt:lpstr>
      <vt:lpstr>От слов к делу…. Практическая часть</vt:lpstr>
      <vt:lpstr>Мастер  - класс</vt:lpstr>
      <vt:lpstr>Мастер – класс для педагогов на тему: «Игра  - драматизация в стихотворной форме «Волк и семеро козлят на новый лад»</vt:lpstr>
      <vt:lpstr>Актуальность</vt:lpstr>
      <vt:lpstr>Презентация PowerPoint</vt:lpstr>
      <vt:lpstr>Мастер – класс для педагогов на тему: «Оригами»</vt:lpstr>
      <vt:lpstr>Оригами: «Военная техника»  Бомбардировщик Т-4</vt:lpstr>
      <vt:lpstr>Пошаговая инструкция</vt:lpstr>
      <vt:lpstr>Презентация PowerPoint</vt:lpstr>
      <vt:lpstr>Пошаговая инструкция</vt:lpstr>
      <vt:lpstr>Презентация PowerPoint</vt:lpstr>
      <vt:lpstr>Пошаговая инструкция</vt:lpstr>
      <vt:lpstr>Презентация PowerPoint</vt:lpstr>
      <vt:lpstr>Мастер – класс для педагогов на тему: Психолого – педагогический тест « Имя твое»</vt:lpstr>
      <vt:lpstr>Итог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Ирина Павловна</cp:lastModifiedBy>
  <cp:revision>27</cp:revision>
  <dcterms:created xsi:type="dcterms:W3CDTF">2025-01-19T09:46:50Z</dcterms:created>
  <dcterms:modified xsi:type="dcterms:W3CDTF">2025-01-21T13:54:40Z</dcterms:modified>
</cp:coreProperties>
</file>