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65" r:id="rId3"/>
    <p:sldId id="266" r:id="rId4"/>
    <p:sldId id="258" r:id="rId5"/>
    <p:sldId id="267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103" autoAdjust="0"/>
  </p:normalViewPr>
  <p:slideViewPr>
    <p:cSldViewPr snapToGrid="0">
      <p:cViewPr varScale="1">
        <p:scale>
          <a:sx n="70" d="100"/>
          <a:sy n="70" d="100"/>
        </p:scale>
        <p:origin x="512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64387-E079-49DF-87C5-3F87B9D008A5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19813-1AD1-4444-A91E-619E31AF6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80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Наша жизнь непосредственно связана с товарами. Мы можем сами производить их, например, сшить красивое платье или изготовить полку для книг. Но чаще мы покупаем товары в магазине.</a:t>
            </a:r>
          </a:p>
          <a:p>
            <a:r>
              <a:rPr lang="ru-RU" dirty="0" smtClean="0"/>
              <a:t>1</a:t>
            </a:r>
          </a:p>
          <a:p>
            <a:r>
              <a:rPr lang="ru-RU" dirty="0" smtClean="0"/>
              <a:t>Что такое информация о товарах? Информация о товаре — это совокупность характеризующих его сведений. Ее основная функция — информирование покупателя о потребительной стоимости товара. Информация о товаре влияет на формирование потребительского спроса на товары. С позиций товароведения как научной дисциплины виды информации о товаре классифицируют по следующим признакам: источнику происхождения; характеру проявления; объему; форме представления.</a:t>
            </a:r>
          </a:p>
          <a:p>
            <a:endParaRPr lang="ru-RU" dirty="0" smtClean="0"/>
          </a:p>
          <a:p>
            <a:r>
              <a:rPr lang="ru-RU" dirty="0" smtClean="0"/>
              <a:t>По источнику происхождения информацию о товаре подразделяют на торговую, производственную и бытовую.</a:t>
            </a:r>
          </a:p>
          <a:p>
            <a:endParaRPr lang="ru-RU" dirty="0" smtClean="0"/>
          </a:p>
          <a:p>
            <a:r>
              <a:rPr lang="ru-RU" dirty="0" smtClean="0"/>
              <a:t>По характеру проявления — на товароведную и организационную.</a:t>
            </a:r>
          </a:p>
          <a:p>
            <a:endParaRPr lang="ru-RU" dirty="0" smtClean="0"/>
          </a:p>
          <a:p>
            <a:r>
              <a:rPr lang="ru-RU" dirty="0" smtClean="0"/>
              <a:t>По объему информацию подразделяют на специальную (для специалистов) и покупательскую (для потребителей).</a:t>
            </a:r>
          </a:p>
          <a:p>
            <a:endParaRPr lang="ru-RU" dirty="0" smtClean="0"/>
          </a:p>
          <a:p>
            <a:r>
              <a:rPr lang="ru-RU" dirty="0" smtClean="0"/>
              <a:t>По форме/представления различают информацию </a:t>
            </a:r>
            <a:r>
              <a:rPr lang="ru-RU" dirty="0" err="1" smtClean="0"/>
              <a:t>маркировочно</a:t>
            </a:r>
            <a:r>
              <a:rPr lang="ru-RU" dirty="0" smtClean="0"/>
              <a:t>-справочную, </a:t>
            </a:r>
            <a:r>
              <a:rPr lang="ru-RU" dirty="0" err="1" smtClean="0"/>
              <a:t>маркировочно</a:t>
            </a:r>
            <a:r>
              <a:rPr lang="ru-RU" dirty="0" smtClean="0"/>
              <a:t>-условную, эксплуатационно-сопроводительную и рекламно-справочную.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19813-1AD1-4444-A91E-619E31AF664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1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 скрывается за «зеброй»?</a:t>
            </a:r>
          </a:p>
          <a:p>
            <a:r>
              <a:rPr lang="ru-RU" dirty="0" smtClean="0"/>
              <a:t>Первые три цифры указывают на страну производителя товара. Следующие четыре цифры обозначают номер предприятия. Этот номер системой кодирования выдаётся каждому предприятию. Следующие четыре цифры обозначают вид товара. Каждая организация-производитель или продавец самостоятельно кодируют этими цифрами информацию о продукте. Там может быть зашифровано наименование, сорт, артикул, цвет, размер и так далее. Последней стоит контрольная цифра. Именно эту цифру и считывает специальный сканер.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19813-1AD1-4444-A91E-619E31AF664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56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73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6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214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32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561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03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468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95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74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7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421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61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612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42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0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8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DB2CB-98F7-4AFB-AA99-992BF2BF0A43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5CC44E-3D5F-442D-8094-EC3063F04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25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/>
              <a:t>Информация о товарах. Товарные символы, этикетки, </a:t>
            </a:r>
            <a:r>
              <a:rPr lang="ru-RU" sz="5400" dirty="0" err="1" smtClean="0"/>
              <a:t>штрихкод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600" dirty="0" smtClean="0"/>
              <a:t>Работу выполнил ученик 8 класса</a:t>
            </a:r>
          </a:p>
          <a:p>
            <a:pPr algn="r"/>
            <a:r>
              <a:rPr lang="ru-RU" sz="1600" dirty="0" smtClean="0"/>
              <a:t>Фамилия Имя</a:t>
            </a:r>
          </a:p>
        </p:txBody>
      </p:sp>
    </p:spTree>
    <p:extLst>
      <p:ext uri="{BB962C8B-B14F-4D97-AF65-F5344CB8AC3E}">
        <p14:creationId xmlns:p14="http://schemas.microsoft.com/office/powerpoint/2010/main" val="3226806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9421" y="422942"/>
            <a:ext cx="8911687" cy="1280890"/>
          </a:xfrm>
        </p:spPr>
        <p:txBody>
          <a:bodyPr/>
          <a:lstStyle/>
          <a:p>
            <a:r>
              <a:rPr lang="ru-RU" sz="5400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1700" y="1703832"/>
            <a:ext cx="8915400" cy="3777622"/>
          </a:xfrm>
        </p:spPr>
        <p:txBody>
          <a:bodyPr/>
          <a:lstStyle/>
          <a:p>
            <a:r>
              <a:rPr lang="ru-RU" sz="3200" dirty="0">
                <a:hlinkClick r:id="rId2" action="ppaction://hlinksldjump"/>
              </a:rPr>
              <a:t>Информация</a:t>
            </a:r>
            <a:r>
              <a:rPr lang="ru-RU" sz="4000" dirty="0">
                <a:hlinkClick r:id="rId2" action="ppaction://hlinksldjump"/>
              </a:rPr>
              <a:t> </a:t>
            </a:r>
            <a:r>
              <a:rPr lang="ru-RU" sz="3200" dirty="0">
                <a:hlinkClick r:id="rId2" action="ppaction://hlinksldjump"/>
              </a:rPr>
              <a:t>о товаре </a:t>
            </a:r>
            <a:endParaRPr lang="ru-RU" sz="3200" dirty="0" smtClean="0"/>
          </a:p>
          <a:p>
            <a:r>
              <a:rPr lang="ru-RU" sz="3200" dirty="0">
                <a:hlinkClick r:id="rId3" action="ppaction://hlinksldjump"/>
              </a:rPr>
              <a:t>Виды товарных </a:t>
            </a:r>
            <a:r>
              <a:rPr lang="ru-RU" sz="3200" dirty="0" smtClean="0">
                <a:hlinkClick r:id="rId3" action="ppaction://hlinksldjump"/>
              </a:rPr>
              <a:t>знаков</a:t>
            </a:r>
            <a:endParaRPr lang="ru-RU" sz="3200" dirty="0" smtClean="0"/>
          </a:p>
          <a:p>
            <a:r>
              <a:rPr lang="ru-RU" sz="3200" dirty="0" smtClean="0">
                <a:hlinkClick r:id="rId4" action="ppaction://hlinksldjump"/>
              </a:rPr>
              <a:t>Штрихкод</a:t>
            </a:r>
            <a:endParaRPr lang="ru-RU" sz="3200" dirty="0" smtClean="0"/>
          </a:p>
          <a:p>
            <a:r>
              <a:rPr lang="ru-RU" sz="3200" dirty="0">
                <a:hlinkClick r:id="rId5" action="ppaction://hlinksldjump"/>
              </a:rPr>
              <a:t>Что скрывается за «зеброй»?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648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2533" y="276638"/>
            <a:ext cx="8911687" cy="1280890"/>
          </a:xfrm>
        </p:spPr>
        <p:txBody>
          <a:bodyPr>
            <a:normAutofit/>
          </a:bodyPr>
          <a:lstStyle/>
          <a:p>
            <a:r>
              <a:rPr lang="ru-RU" sz="5400" dirty="0"/>
              <a:t>Информация</a:t>
            </a:r>
            <a:r>
              <a:rPr lang="ru-RU" sz="6600" dirty="0"/>
              <a:t> </a:t>
            </a:r>
            <a:r>
              <a:rPr lang="ru-RU" sz="5400" dirty="0"/>
              <a:t>о товаре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8820" y="1557528"/>
            <a:ext cx="10203244" cy="37776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Информация</a:t>
            </a:r>
            <a:r>
              <a:rPr lang="ru-RU" sz="3200" dirty="0"/>
              <a:t> </a:t>
            </a:r>
            <a:r>
              <a:rPr lang="ru-RU" sz="2400" dirty="0"/>
              <a:t>о товаре</a:t>
            </a:r>
            <a:r>
              <a:rPr lang="ru-RU" sz="2400" dirty="0" smtClean="0"/>
              <a:t>— </a:t>
            </a:r>
            <a:r>
              <a:rPr lang="ru-RU" sz="2400" dirty="0"/>
              <a:t>это совокупность характеризующих его сведений.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20" y="2654643"/>
            <a:ext cx="5297883" cy="379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759" y="3243888"/>
            <a:ext cx="4711248" cy="2650077"/>
          </a:xfrm>
          <a:prstGeom prst="rect">
            <a:avLst/>
          </a:prstGeom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10991088" y="6242468"/>
            <a:ext cx="950976" cy="4206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67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24829" y="432086"/>
            <a:ext cx="8911687" cy="1280890"/>
          </a:xfrm>
        </p:spPr>
        <p:txBody>
          <a:bodyPr>
            <a:noAutofit/>
          </a:bodyPr>
          <a:lstStyle/>
          <a:p>
            <a:r>
              <a:rPr lang="ru-RU" sz="5400" dirty="0"/>
              <a:t>Виды товарных знаков: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idx="1"/>
          </p:nvPr>
        </p:nvSpPr>
        <p:spPr>
          <a:xfrm>
            <a:off x="1281620" y="1712976"/>
            <a:ext cx="3665284" cy="3777622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smtClean="0"/>
              <a:t>Словесный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Изобразительный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Комбинированный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 </a:t>
            </a:r>
            <a:r>
              <a:rPr lang="ru-RU" sz="2400" dirty="0"/>
              <a:t>Объемный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Звуковой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Обонятельный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43" y="1556167"/>
            <a:ext cx="3386757" cy="4015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739" y="1556167"/>
            <a:ext cx="3446808" cy="4015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трелка влево 11">
            <a:hlinkClick r:id="rId5" action="ppaction://hlinksldjump"/>
          </p:cNvPr>
          <p:cNvSpPr/>
          <p:nvPr/>
        </p:nvSpPr>
        <p:spPr>
          <a:xfrm>
            <a:off x="10991088" y="6242468"/>
            <a:ext cx="950976" cy="4206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968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3937" y="624110"/>
            <a:ext cx="9730676" cy="1280890"/>
          </a:xfrm>
        </p:spPr>
        <p:txBody>
          <a:bodyPr>
            <a:noAutofit/>
          </a:bodyPr>
          <a:lstStyle/>
          <a:p>
            <a:r>
              <a:rPr lang="ru-RU" sz="5400" dirty="0" smtClean="0"/>
              <a:t>Штрихкод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9908" y="1621536"/>
            <a:ext cx="10642156" cy="37776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Штрихкод – графическая информация, которая наносится на поверхность товара, маркировку или упаковку изделий.</a:t>
            </a:r>
          </a:p>
          <a:p>
            <a:pPr algn="just"/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908" y="2902426"/>
            <a:ext cx="5614903" cy="2932430"/>
          </a:xfrm>
          <a:prstGeom prst="rect">
            <a:avLst/>
          </a:prstGeo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0991088" y="6242468"/>
            <a:ext cx="950976" cy="4206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766" y="2975229"/>
            <a:ext cx="3819906" cy="289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95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975" y="258350"/>
            <a:ext cx="10380657" cy="1280890"/>
          </a:xfrm>
        </p:spPr>
        <p:txBody>
          <a:bodyPr>
            <a:noAutofit/>
          </a:bodyPr>
          <a:lstStyle/>
          <a:p>
            <a:pPr algn="ctr"/>
            <a:r>
              <a:rPr lang="ru-RU" sz="5400" dirty="0"/>
              <a:t>Что скрывается за «зеброй»?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18" y="1468490"/>
            <a:ext cx="4709680" cy="3032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8413" y="4592504"/>
            <a:ext cx="6124575" cy="1943100"/>
          </a:xfrm>
          <a:prstGeom prst="rect">
            <a:avLst/>
          </a:prstGeom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10991088" y="6242468"/>
            <a:ext cx="950976" cy="4206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4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315</TotalTime>
  <Words>307</Words>
  <Application>Microsoft Office PowerPoint</Application>
  <PresentationFormat>Широкоэкранный</PresentationFormat>
  <Paragraphs>35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Легкий дым</vt:lpstr>
      <vt:lpstr>Информация о товарах. Товарные символы, этикетки, штрихкод</vt:lpstr>
      <vt:lpstr>Содержание</vt:lpstr>
      <vt:lpstr>Информация о товаре </vt:lpstr>
      <vt:lpstr>Виды товарных знаков: </vt:lpstr>
      <vt:lpstr>Штрихкод </vt:lpstr>
      <vt:lpstr>Что скрывается за «зеброй»?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товарах. Товарные символы, этикетки, штрихкод</dc:title>
  <dc:creator>Alexa Alexa</dc:creator>
  <cp:lastModifiedBy>User</cp:lastModifiedBy>
  <cp:revision>25</cp:revision>
  <dcterms:created xsi:type="dcterms:W3CDTF">2020-04-11T12:30:48Z</dcterms:created>
  <dcterms:modified xsi:type="dcterms:W3CDTF">2022-10-02T09:38:10Z</dcterms:modified>
</cp:coreProperties>
</file>