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2" r:id="rId5"/>
    <p:sldId id="26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598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63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4282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11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8960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815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1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218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869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829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575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830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56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724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57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08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3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924944"/>
            <a:ext cx="5826719" cy="1646302"/>
          </a:xfrm>
        </p:spPr>
        <p:txBody>
          <a:bodyPr/>
          <a:lstStyle/>
          <a:p>
            <a:r>
              <a:rPr lang="ru-RU" dirty="0" smtClean="0">
                <a:ea typeface="Times New Roman"/>
                <a:cs typeface="Times New Roman"/>
              </a:rPr>
              <a:t>Бюджет семьи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4445515"/>
            <a:ext cx="6753773" cy="1096899"/>
          </a:xfrm>
        </p:spPr>
        <p:txBody>
          <a:bodyPr/>
          <a:lstStyle/>
          <a:p>
            <a:r>
              <a:rPr lang="ru-RU" dirty="0" smtClean="0">
                <a:ea typeface="Times New Roman"/>
              </a:rPr>
              <a:t>Работу выполнил ученик 8 класса</a:t>
            </a:r>
          </a:p>
          <a:p>
            <a:r>
              <a:rPr lang="ru-RU" dirty="0" smtClean="0">
                <a:ea typeface="Times New Roman"/>
              </a:rPr>
              <a:t>Фамилия Имя</a:t>
            </a:r>
            <a:endParaRPr lang="ru-RU" dirty="0" smtClean="0">
              <a:ea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04" y="446457"/>
            <a:ext cx="4007107" cy="2999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583" y="456482"/>
            <a:ext cx="8210873" cy="1320800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ea typeface="Times New Roman"/>
                <a:cs typeface="Times New Roman"/>
              </a:rPr>
              <a:t>Бюджет семьи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628801"/>
            <a:ext cx="8066857" cy="16561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>
                <a:ea typeface="Times New Roman"/>
                <a:cs typeface="Times New Roman"/>
              </a:rPr>
              <a:t>— это структура всех ее доходов и расходов за определенный период времени (месяц или год)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284985"/>
            <a:ext cx="5992892" cy="307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443845"/>
            <a:ext cx="3090672" cy="57626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ea typeface="Times New Roman"/>
              </a:rPr>
              <a:t>Расходы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689240" y="1051839"/>
            <a:ext cx="3090672" cy="33041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i="1" dirty="0" smtClean="0">
                <a:ea typeface="Times New Roman"/>
              </a:rPr>
              <a:t>— </a:t>
            </a:r>
            <a:r>
              <a:rPr lang="ru-RU" sz="2400" dirty="0" smtClean="0">
                <a:ea typeface="Times New Roman"/>
              </a:rPr>
              <a:t>это затраты на изготовление, содержание, ремонт, обслуживание каких-либо изделий или услуг.</a:t>
            </a:r>
          </a:p>
          <a:p>
            <a:pPr algn="just"/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779912" y="475577"/>
            <a:ext cx="3090672" cy="57626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ea typeface="Times New Roman"/>
                <a:cs typeface="Times New Roman"/>
              </a:rPr>
              <a:t>Доходы</a:t>
            </a:r>
            <a:r>
              <a:rPr lang="ru-RU" i="1" dirty="0"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139952" y="1196752"/>
            <a:ext cx="3090672" cy="330411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i="1" dirty="0" smtClean="0">
                <a:ea typeface="Times New Roman"/>
                <a:cs typeface="Times New Roman"/>
              </a:rPr>
              <a:t>– </a:t>
            </a:r>
            <a:r>
              <a:rPr lang="ru-RU" sz="2400" dirty="0">
                <a:ea typeface="Times New Roman"/>
              </a:rPr>
              <a:t>это </a:t>
            </a:r>
            <a:r>
              <a:rPr lang="ru-RU" sz="2400" dirty="0">
                <a:ea typeface="Times New Roman"/>
                <a:cs typeface="Times New Roman"/>
              </a:rPr>
              <a:t>деньги или материальные ценности, получаемые в виде заработной платы, вознаграждения или подарка от государства, предприятия, отдельного лица за выполненную работу, услугу или какую-либо другую деятельность. </a:t>
            </a:r>
            <a:endParaRPr lang="ru-RU" sz="2400" dirty="0">
              <a:latin typeface="Times New Roman"/>
              <a:ea typeface="Times New Roman"/>
            </a:endParaRPr>
          </a:p>
          <a:p>
            <a:pPr algn="just"/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40" y="3861048"/>
            <a:ext cx="3244802" cy="2875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6347714" cy="1320800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ea typeface="Times New Roman"/>
                <a:cs typeface="Times New Roman"/>
              </a:rPr>
              <a:t>Постоянные </a:t>
            </a:r>
            <a:r>
              <a:rPr lang="ru-RU" sz="4400" dirty="0" smtClean="0">
                <a:ea typeface="Times New Roman"/>
                <a:cs typeface="Times New Roman"/>
              </a:rPr>
              <a:t>расходы</a:t>
            </a: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23930" y="1142305"/>
            <a:ext cx="4120077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2400" dirty="0" smtClean="0">
                <a:ea typeface="Times New Roman"/>
                <a:cs typeface="Times New Roman"/>
              </a:rPr>
              <a:t>— это расходы, которые можно осуществить или запланировать на какой-либо период, в течение которого они не меняются. </a:t>
            </a:r>
            <a:r>
              <a:rPr lang="ru-RU" sz="2400" dirty="0" smtClean="0">
                <a:ea typeface="Times New Roman"/>
              </a:rPr>
              <a:t>К ним относят </a:t>
            </a:r>
            <a:endParaRPr lang="ru-RU" sz="2400" dirty="0" smtClean="0">
              <a:ea typeface="Times New Roman"/>
            </a:endParaRPr>
          </a:p>
          <a:p>
            <a:pPr algn="just"/>
            <a:r>
              <a:rPr lang="ru-RU" sz="2400" dirty="0" smtClean="0">
                <a:ea typeface="Times New Roman"/>
              </a:rPr>
              <a:t>покупку </a:t>
            </a:r>
            <a:r>
              <a:rPr lang="ru-RU" sz="2400" dirty="0" smtClean="0">
                <a:ea typeface="Times New Roman"/>
              </a:rPr>
              <a:t>основных продуктов питания</a:t>
            </a:r>
            <a:r>
              <a:rPr lang="ru-RU" sz="2400" dirty="0" smtClean="0">
                <a:ea typeface="Times New Roman"/>
              </a:rPr>
              <a:t>,</a:t>
            </a:r>
          </a:p>
          <a:p>
            <a:pPr algn="just"/>
            <a:r>
              <a:rPr lang="ru-RU" sz="2400" dirty="0" smtClean="0">
                <a:ea typeface="Times New Roman"/>
              </a:rPr>
              <a:t> </a:t>
            </a:r>
            <a:r>
              <a:rPr lang="ru-RU" sz="2400" dirty="0" smtClean="0">
                <a:ea typeface="Times New Roman"/>
              </a:rPr>
              <a:t>плату за квартиру, </a:t>
            </a:r>
            <a:endParaRPr lang="ru-RU" sz="2400" dirty="0" smtClean="0">
              <a:ea typeface="Times New Roman"/>
            </a:endParaRPr>
          </a:p>
          <a:p>
            <a:pPr algn="just"/>
            <a:r>
              <a:rPr lang="ru-RU" sz="2400" dirty="0" smtClean="0">
                <a:ea typeface="Times New Roman"/>
              </a:rPr>
              <a:t>подписку </a:t>
            </a:r>
            <a:r>
              <a:rPr lang="ru-RU" sz="2400" dirty="0" smtClean="0">
                <a:ea typeface="Times New Roman"/>
              </a:rPr>
              <a:t>на периодические издания</a:t>
            </a:r>
            <a:r>
              <a:rPr lang="ru-RU" sz="2400" dirty="0" smtClean="0">
                <a:ea typeface="Times New Roman"/>
              </a:rPr>
              <a:t>,</a:t>
            </a:r>
          </a:p>
          <a:p>
            <a:pPr algn="just"/>
            <a:r>
              <a:rPr lang="ru-RU" sz="2400" dirty="0" smtClean="0">
                <a:ea typeface="Times New Roman"/>
              </a:rPr>
              <a:t> </a:t>
            </a:r>
            <a:r>
              <a:rPr lang="ru-RU" sz="2400" dirty="0" smtClean="0">
                <a:ea typeface="Times New Roman"/>
              </a:rPr>
              <a:t>проездной билет и т. д.</a:t>
            </a:r>
            <a:endParaRPr lang="ru-RU" sz="2400" dirty="0" smtClean="0">
              <a:latin typeface="Times New Roman"/>
              <a:ea typeface="Times New Roman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68760"/>
            <a:ext cx="3379140" cy="2518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067" y="3813154"/>
            <a:ext cx="3545210" cy="2366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Переменные </a:t>
            </a:r>
            <a:r>
              <a:rPr lang="ru-RU" sz="4000" dirty="0" smtClean="0"/>
              <a:t>расходы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358188" cy="4900634"/>
          </a:xfrm>
        </p:spPr>
        <p:txBody>
          <a:bodyPr>
            <a:normAutofit/>
          </a:bodyPr>
          <a:lstStyle/>
          <a:p>
            <a:pPr indent="466090" algn="just">
              <a:spcAft>
                <a:spcPts val="0"/>
              </a:spcAft>
            </a:pPr>
            <a:r>
              <a:rPr lang="ru-RU" sz="2400" i="1" dirty="0" smtClean="0">
                <a:ea typeface="Times New Roman"/>
              </a:rPr>
              <a:t>Сезонные </a:t>
            </a:r>
            <a:r>
              <a:rPr lang="ru-RU" sz="2400" dirty="0" smtClean="0">
                <a:ea typeface="Times New Roman"/>
              </a:rPr>
              <a:t>расходы связаны с определенными сезонными явлениями (заготовка впрок ягод и овощей, закупка семян и удобрений для садового участка и т. п.).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indent="472440" algn="just">
              <a:spcAft>
                <a:spcPts val="0"/>
              </a:spcAft>
            </a:pPr>
            <a:r>
              <a:rPr lang="ru-RU" sz="2400" i="1" dirty="0" smtClean="0">
                <a:ea typeface="Times New Roman"/>
              </a:rPr>
              <a:t>Непредвиденные </a:t>
            </a:r>
            <a:r>
              <a:rPr lang="ru-RU" sz="2400" dirty="0" smtClean="0">
                <a:ea typeface="Times New Roman"/>
              </a:rPr>
              <a:t>расходы включают в себя расходы, часто связанные с критическими ситуациями (покупка лекарств, ремонт бытовой техники и др.).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indent="466090" algn="just">
              <a:spcAft>
                <a:spcPts val="0"/>
              </a:spcAft>
            </a:pPr>
            <a:r>
              <a:rPr lang="ru-RU" sz="2400" dirty="0" smtClean="0">
                <a:ea typeface="Times New Roman"/>
              </a:rPr>
              <a:t>Можно выделить и </a:t>
            </a:r>
            <a:r>
              <a:rPr lang="ru-RU" sz="2400" i="1" dirty="0" smtClean="0">
                <a:ea typeface="Times New Roman"/>
              </a:rPr>
              <a:t>единовременные </a:t>
            </a:r>
            <a:r>
              <a:rPr lang="ru-RU" sz="2400" dirty="0" smtClean="0">
                <a:ea typeface="Times New Roman"/>
              </a:rPr>
              <a:t>расходы. Это приобретение произведений искусства, украшений и т. д.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447</TotalTime>
  <Words>194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Times New Roman</vt:lpstr>
      <vt:lpstr>Trebuchet MS</vt:lpstr>
      <vt:lpstr>Wingdings 3</vt:lpstr>
      <vt:lpstr>Грань</vt:lpstr>
      <vt:lpstr>Бюджет семьи</vt:lpstr>
      <vt:lpstr>Бюджет семьи </vt:lpstr>
      <vt:lpstr>Презентация PowerPoint</vt:lpstr>
      <vt:lpstr>Постоянные расходы</vt:lpstr>
      <vt:lpstr>Переменные расходы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</dc:creator>
  <cp:lastModifiedBy>User</cp:lastModifiedBy>
  <cp:revision>43</cp:revision>
  <cp:lastPrinted>2013-05-30T12:53:31Z</cp:lastPrinted>
  <dcterms:modified xsi:type="dcterms:W3CDTF">2022-09-19T14:11:28Z</dcterms:modified>
</cp:coreProperties>
</file>