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76" r:id="rId2"/>
    <p:sldId id="257" r:id="rId3"/>
    <p:sldId id="277" r:id="rId4"/>
    <p:sldId id="278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0911" autoAdjust="0"/>
    <p:restoredTop sz="94660"/>
  </p:normalViewPr>
  <p:slideViewPr>
    <p:cSldViewPr>
      <p:cViewPr varScale="1">
        <p:scale>
          <a:sx n="66" d="100"/>
          <a:sy n="66" d="100"/>
        </p:scale>
        <p:origin x="600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B4B82B-754E-4BC2-A8B9-2D7C41EE6B88}" type="datetimeFigureOut">
              <a:rPr lang="ru-RU" smtClean="0"/>
              <a:pPr/>
              <a:t>09.09.2022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82E559-13A1-4064-A911-0B9A50916B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2803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09.09.2022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9" descr="C:\Users\Алексей\Desktop\экология\home-log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528" y="1875533"/>
            <a:ext cx="2272454" cy="270600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Тема «</a:t>
            </a:r>
            <a:r>
              <a:rPr lang="ru-RU" dirty="0"/>
              <a:t>Экология жилища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Работу выполнил ученик 8 класса</a:t>
            </a:r>
          </a:p>
          <a:p>
            <a:r>
              <a:rPr lang="ru-RU" dirty="0" smtClean="0"/>
              <a:t>Фамилия Имя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4853" y="1628800"/>
            <a:ext cx="3686175" cy="3686175"/>
          </a:xfrm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14282" y="2304910"/>
            <a:ext cx="87154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		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8720"/>
            <a:ext cx="4906888" cy="5446205"/>
          </a:xfrm>
        </p:spPr>
        <p:txBody>
          <a:bodyPr>
            <a:normAutofit fontScale="92500" lnSpcReduction="10000"/>
          </a:bodyPr>
          <a:lstStyle/>
          <a:p>
            <a:pPr marL="0" lvl="0" indent="0" algn="just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Экология жилища -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это создание и поддержание оптимальной жилой среды. Для этого учитываются климат и ландшафт участка, ориентация и размещение дома, материалы стен и перекрытий, система кондиционирования и вентиляции, звуковой и световой комфорт.</a:t>
            </a:r>
          </a:p>
          <a:p>
            <a:pPr marL="0" lvl="0" indent="0" algn="just">
              <a:buNone/>
            </a:pPr>
            <a:r>
              <a:rPr lang="ru-RU" sz="2800" i="1" dirty="0">
                <a:solidFill>
                  <a:srgbClr val="00B0F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Согласно информации Всемирной организации здравоохранения, обычный горожанин проводит в помещении как минимум 80% жизни. </a:t>
            </a:r>
            <a:endParaRPr lang="ru-RU" sz="2800" i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204864"/>
            <a:ext cx="4008488" cy="321315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Биологическая </a:t>
            </a:r>
            <a:r>
              <a:rPr lang="ru-RU" dirty="0"/>
              <a:t>роль жилища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762872" cy="443484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Биологическая роль жилища состоит  из трех </a:t>
            </a:r>
            <a:r>
              <a:rPr lang="ru-RU" dirty="0"/>
              <a:t>оболочек человека. </a:t>
            </a:r>
            <a:endParaRPr lang="ru-RU" dirty="0" smtClean="0"/>
          </a:p>
          <a:p>
            <a:r>
              <a:rPr lang="ru-RU" dirty="0"/>
              <a:t>п</a:t>
            </a:r>
            <a:r>
              <a:rPr lang="ru-RU" dirty="0" smtClean="0"/>
              <a:t>ервая </a:t>
            </a:r>
            <a:r>
              <a:rPr lang="ru-RU" dirty="0"/>
              <a:t>оболочка — это кожный покров, </a:t>
            </a:r>
            <a:endParaRPr lang="ru-RU" dirty="0" smtClean="0"/>
          </a:p>
          <a:p>
            <a:r>
              <a:rPr lang="ru-RU" dirty="0" smtClean="0"/>
              <a:t>вторая </a:t>
            </a:r>
            <a:r>
              <a:rPr lang="ru-RU" dirty="0"/>
              <a:t>оболочка — одежда, </a:t>
            </a:r>
            <a:endParaRPr lang="ru-RU" dirty="0" smtClean="0"/>
          </a:p>
          <a:p>
            <a:r>
              <a:rPr lang="ru-RU" dirty="0" smtClean="0"/>
              <a:t>третья </a:t>
            </a:r>
            <a:r>
              <a:rPr lang="ru-RU" dirty="0"/>
              <a:t>— стены и крыша дома, пол и перекрытия. </a:t>
            </a:r>
            <a:endParaRPr lang="ru-RU" dirty="0" smtClean="0"/>
          </a:p>
          <a:p>
            <a:pPr marL="0" indent="0" algn="just">
              <a:buNone/>
            </a:pPr>
            <a:r>
              <a:rPr lang="ru-RU" i="1" dirty="0" smtClean="0"/>
              <a:t>Все </a:t>
            </a:r>
            <a:r>
              <a:rPr lang="ru-RU" i="1" dirty="0"/>
              <a:t>оболочки  подвергаются воздействию окружающей среды.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55318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777085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На </a:t>
            </a:r>
            <a:r>
              <a:rPr lang="ru-RU" dirty="0"/>
              <a:t>качество среды в жилище влияют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наружный </a:t>
            </a:r>
            <a:r>
              <a:rPr lang="ru-RU" dirty="0"/>
              <a:t>воздух;</a:t>
            </a:r>
          </a:p>
          <a:p>
            <a:r>
              <a:rPr lang="ru-RU" dirty="0" smtClean="0"/>
              <a:t>продукты </a:t>
            </a:r>
            <a:r>
              <a:rPr lang="ru-RU" dirty="0"/>
              <a:t>неполного сгорания газа;</a:t>
            </a:r>
          </a:p>
          <a:p>
            <a:r>
              <a:rPr lang="ru-RU" dirty="0" smtClean="0"/>
              <a:t>вещества</a:t>
            </a:r>
            <a:r>
              <a:rPr lang="ru-RU" dirty="0"/>
              <a:t>, возникающие в процессе приготовления пищи;</a:t>
            </a:r>
          </a:p>
          <a:p>
            <a:r>
              <a:rPr lang="ru-RU" dirty="0" smtClean="0"/>
              <a:t>вещества</a:t>
            </a:r>
            <a:r>
              <a:rPr lang="ru-RU" dirty="0"/>
              <a:t>, выделяемые мебелью, книгами, одеждой и т.д.;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продукты </a:t>
            </a:r>
            <a:r>
              <a:rPr lang="ru-RU" dirty="0" err="1"/>
              <a:t>табакокурения</a:t>
            </a:r>
            <a:r>
              <a:rPr lang="ru-RU" dirty="0"/>
              <a:t>;</a:t>
            </a:r>
          </a:p>
          <a:p>
            <a:r>
              <a:rPr lang="ru-RU" dirty="0" smtClean="0"/>
              <a:t>бытовая </a:t>
            </a:r>
            <a:r>
              <a:rPr lang="ru-RU" dirty="0"/>
              <a:t>химия и средства гигиены;</a:t>
            </a:r>
          </a:p>
          <a:p>
            <a:r>
              <a:rPr lang="ru-RU" dirty="0" smtClean="0"/>
              <a:t>комнатные </a:t>
            </a:r>
            <a:r>
              <a:rPr lang="ru-RU" dirty="0"/>
              <a:t>растения;</a:t>
            </a:r>
          </a:p>
          <a:p>
            <a:r>
              <a:rPr lang="ru-RU" dirty="0" smtClean="0"/>
              <a:t>соблюдение </a:t>
            </a:r>
            <a:r>
              <a:rPr lang="ru-RU" dirty="0"/>
              <a:t>санитарных норм проживания (количество людей и домашних животных);</a:t>
            </a:r>
          </a:p>
          <a:p>
            <a:r>
              <a:rPr lang="ru-RU" dirty="0" smtClean="0"/>
              <a:t>электромагнитное </a:t>
            </a:r>
            <a:r>
              <a:rPr lang="ru-RU" dirty="0"/>
              <a:t>загрязнение.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631223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984</TotalTime>
  <Words>163</Words>
  <Application>Microsoft Office PowerPoint</Application>
  <PresentationFormat>Экран (4:3)</PresentationFormat>
  <Paragraphs>22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Calibri</vt:lpstr>
      <vt:lpstr>Constantia</vt:lpstr>
      <vt:lpstr>Times New Roman</vt:lpstr>
      <vt:lpstr>Wingdings 2</vt:lpstr>
      <vt:lpstr>Поток</vt:lpstr>
      <vt:lpstr>Тема «Экология жилища»</vt:lpstr>
      <vt:lpstr>Презентация PowerPoint</vt:lpstr>
      <vt:lpstr>Биологическая роль жилища </vt:lpstr>
      <vt:lpstr> На качество среды в жилище влияют: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Экология в доме</dc:title>
  <dc:creator>Алексей</dc:creator>
  <cp:lastModifiedBy>User</cp:lastModifiedBy>
  <cp:revision>92</cp:revision>
  <dcterms:created xsi:type="dcterms:W3CDTF">2010-10-02T17:41:27Z</dcterms:created>
  <dcterms:modified xsi:type="dcterms:W3CDTF">2022-09-09T17:12:27Z</dcterms:modified>
</cp:coreProperties>
</file>