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6" r:id="rId5"/>
    <p:sldId id="267" r:id="rId6"/>
    <p:sldId id="268" r:id="rId7"/>
    <p:sldId id="269" r:id="rId8"/>
    <p:sldId id="270" r:id="rId9"/>
    <p:sldId id="276" r:id="rId10"/>
    <p:sldId id="272" r:id="rId11"/>
    <p:sldId id="273" r:id="rId12"/>
    <p:sldId id="274" r:id="rId13"/>
    <p:sldId id="275" r:id="rId14"/>
    <p:sldId id="277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93" r:id="rId28"/>
    <p:sldId id="292" r:id="rId29"/>
    <p:sldId id="296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2" autoAdjust="0"/>
  </p:normalViewPr>
  <p:slideViewPr>
    <p:cSldViewPr>
      <p:cViewPr>
        <p:scale>
          <a:sx n="76" d="100"/>
          <a:sy n="76" d="100"/>
        </p:scale>
        <p:origin x="-39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8521-512D-4E02-9B69-D936E340343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fotki.yandex.ru/users/tatyana2q8-medvedeva/view/341181/?page=9" TargetMode="Externa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.arabseyes.com/upfiles/87d25173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6/mihtimak.84/0_757ec_fd148bfa_X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jpuz.ru/puzzle_go.asp?id=12482" TargetMode="External"/><Relationship Id="rId3" Type="http://schemas.openxmlformats.org/officeDocument/2006/relationships/hyperlink" Target="http://www.ivanpobeda.com/" TargetMode="External"/><Relationship Id="rId7" Type="http://schemas.openxmlformats.org/officeDocument/2006/relationships/hyperlink" Target="http://www.present-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vigodpozdrav.ru/shablony-dlya-shkolnoi-gazety.html" TargetMode="External"/><Relationship Id="rId11" Type="http://schemas.openxmlformats.org/officeDocument/2006/relationships/hyperlink" Target="http://poiskm.ru/song/389356" TargetMode="External"/><Relationship Id="rId5" Type="http://schemas.openxmlformats.org/officeDocument/2006/relationships/hyperlink" Target="http://www.free-lance.ru/users/salllka/viewproj.php?prjid=2019281" TargetMode="External"/><Relationship Id="rId10" Type="http://schemas.openxmlformats.org/officeDocument/2006/relationships/hyperlink" Target="http://mga.ucoz.ru/" TargetMode="External"/><Relationship Id="rId4" Type="http://schemas.openxmlformats.org/officeDocument/2006/relationships/hyperlink" Target="http://www.stihi.ru/2010/11/08/3313" TargetMode="External"/><Relationship Id="rId9" Type="http://schemas.openxmlformats.org/officeDocument/2006/relationships/hyperlink" Target="http://adamsnotes.net/?p=34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4/89635038.61e/0_6fbfe_909f7aa8_XL" TargetMode="External"/><Relationship Id="rId7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hyperlink" Target="http://s10.rimg.info/3096ae6f0874187d6350f100487e6f2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16" y="0"/>
            <a:ext cx="9298328" cy="6858000"/>
          </a:xfrm>
          <a:prstGeom prst="rect">
            <a:avLst/>
          </a:prstGeom>
        </p:spPr>
      </p:pic>
      <p:pic>
        <p:nvPicPr>
          <p:cNvPr id="2" name="Рисунок 1" descr="IvtB5NRp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7174" y="44624"/>
            <a:ext cx="6759202" cy="5760640"/>
          </a:xfrm>
          <a:prstGeom prst="rect">
            <a:avLst/>
          </a:prstGeom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3563888" y="801266"/>
            <a:ext cx="3825875" cy="9715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onstantia"/>
              </a:rPr>
              <a:t>В гостях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nstantia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635896" y="1613545"/>
            <a:ext cx="3819525" cy="10953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onstantia"/>
              </a:rPr>
              <a:t>у сказки.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nstant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473" y="5832967"/>
            <a:ext cx="3426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Сосина Ольга Петровна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Зав.библиотекой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№387, г.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384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Спасите!   Нас съел серый волк ...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50912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Козлята из сказки «Волк и семеро козлят».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2050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22912"/>
            <a:ext cx="1455415" cy="18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Очень расстроена. Нечаянно разбила яичко …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Мышка из сказки «Курочка ряба».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074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Прибыть на праздник не могу, от меня сбежали брюки.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Грязнуля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 из сказки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Мойдодыр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».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7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221388" y="3342713"/>
            <a:ext cx="4850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Пришлите, пожалуйста , капли.</a:t>
            </a:r>
          </a:p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Мы лягушками нынче объелись,</a:t>
            </a:r>
          </a:p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И у нас животы разболелись !!!  </a:t>
            </a:r>
            <a:endParaRPr lang="ru-RU" sz="1400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Цапли из сказки «Телефон».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7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67954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Доскажи имя литературного героя.</a:t>
            </a:r>
            <a:endParaRPr lang="ru-RU" sz="48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7420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5826">
            <a:off x="0" y="3140968"/>
            <a:ext cx="2808312" cy="3510390"/>
          </a:xfrm>
          <a:prstGeom prst="rect">
            <a:avLst/>
          </a:prstGeom>
          <a:noFill/>
        </p:spPr>
      </p:pic>
      <p:pic>
        <p:nvPicPr>
          <p:cNvPr id="17421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2520280" cy="2054028"/>
          </a:xfrm>
          <a:prstGeom prst="rect">
            <a:avLst/>
          </a:prstGeom>
          <a:noFill/>
        </p:spPr>
      </p:pic>
      <p:pic>
        <p:nvPicPr>
          <p:cNvPr id="17423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7" y="2996952"/>
            <a:ext cx="3075254" cy="310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Домовёнок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Баба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Дядя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Кузя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2849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Яга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Фёдор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Почтальон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Крокодил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Иванушка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Печкин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2849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Гена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CC33"/>
                </a:solidFill>
                <a:latin typeface="Comic Sans MS" pitchFamily="66" charset="0"/>
              </a:rPr>
              <a:t>Дурачок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Кощей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Железный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Муха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6369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Бессмертный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2849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Дровосек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39330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Цокотуха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Пёс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Черепаха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Красная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Шарик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2849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CC33"/>
                </a:solidFill>
                <a:latin typeface="Comic Sans MS" pitchFamily="66" charset="0"/>
              </a:rPr>
              <a:t>Тортила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Шапочка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195" y="0"/>
            <a:ext cx="9203195" cy="6994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301208"/>
            <a:ext cx="7128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Вопросы из сказок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719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80008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О чём-то скрипит половица,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спице опять не спится,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Присев на кровати подушки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Уже навострили ушки …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сразу меняются лица,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Меняются звуки и краски ...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Тихонько скрипит половица.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 комнате ходит сказка ...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каком балу по счёту Золушка потеряла свою туфельку?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 втором.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Картинка 8 из 55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76872"/>
            <a:ext cx="5572590" cy="445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917" y="980728"/>
            <a:ext cx="7534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Кто был обманут в стране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дураков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Буратино.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11406"/>
            <a:ext cx="3420988" cy="495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83961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Девочка, которая попала в Страну чудес и в Зазеркалье?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285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Алиса.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allshops.ro/files/clients/100/3635/p/87/puzzle-alice-in-tara-minunilor--25-piese-487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348880"/>
            <a:ext cx="590465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80728"/>
            <a:ext cx="928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Где хранилась смерть Кощея Бессмертного?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4376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 конце иглы в яйце.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1943100"/>
            <a:ext cx="3648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6768752" cy="201622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Monotype Corsiva" pitchFamily="66" charset="0"/>
              </a:rPr>
              <a:t>Сказочные заклинания</a:t>
            </a:r>
            <a:endParaRPr lang="ru-RU" sz="60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2829"/>
            <a:ext cx="8996374" cy="129440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Какие слова надо произнести, чтобы: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Вызвать Сивку-бурку.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54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«Сивка-бурка,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Вещий каурка,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Встань передо мной.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 лист перед травой.»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-main-pic" descr="Картинка 23 из 110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49800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53369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573" y="116632"/>
            <a:ext cx="13167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Вместе с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Али-Бабой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открыть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дверь  в пещеру с сокровищами.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517232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«Сим-сим, открой дверь!»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jpuz.ru/public/12482/1090891721vostok_skaska_03_ali-ba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462364" cy="38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7935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Сварить кашу в волшебном горшочке.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192" y="57332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«Раз, два, три, горшочек, вари.»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73216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60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Исполнить повеление волшебной щуки.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373216"/>
            <a:ext cx="5454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«По щучьему велению, по моему хотению.»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mitehanova.ucoz.ru/_pu/0/59928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6886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97785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02.radikal.ru/0804/4d/ed623b0596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88832" cy="23042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В каждой сказке есть намёк,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добрым молодцам - урок.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G:\клуб ОФОРМИТЕЛЬ\bodypart1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04664"/>
            <a:ext cx="3888432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МОЛОДЦЫ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http://forumsmile.ru/u/0/d/b/0dbee386204c07a4c48755a4d8b3b7d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83845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719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111" y="0"/>
            <a:ext cx="80008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412776"/>
            <a:ext cx="7956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1 – Сказочные герои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2 – Телеграммы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3 – Доскажи имя литературного героя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4 – Вопросы по сказкам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5 -  Сказочные заклинания</a:t>
            </a:r>
            <a:endParaRPr lang="ru-RU" sz="3200" dirty="0">
              <a:solidFill>
                <a:srgbClr val="B51B9F"/>
              </a:solidFill>
            </a:endParaRPr>
          </a:p>
        </p:txBody>
      </p:sp>
      <p:pic>
        <p:nvPicPr>
          <p:cNvPr id="5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1239897" cy="1219573"/>
          </a:xfrm>
          <a:prstGeom prst="rect">
            <a:avLst/>
          </a:prstGeom>
          <a:noFill/>
        </p:spPr>
      </p:pic>
      <p:pic>
        <p:nvPicPr>
          <p:cNvPr id="6" name="Picture 2" descr="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1512168" cy="1467252"/>
          </a:xfrm>
          <a:prstGeom prst="rect">
            <a:avLst/>
          </a:prstGeom>
          <a:noFill/>
        </p:spPr>
      </p:pic>
      <p:pic>
        <p:nvPicPr>
          <p:cNvPr id="7" name="Picture 2" descr="Русские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414908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3" y="25261"/>
            <a:ext cx="911325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186" y="6358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Источники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348880"/>
            <a:ext cx="2693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3"/>
              </a:rPr>
              <a:t>http://www.ivanpobeda.com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064" y="2010326"/>
            <a:ext cx="3375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4"/>
              </a:rPr>
              <a:t>http://www.stihi.ru/2010/11/08/3313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6165304"/>
            <a:ext cx="4134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http://www.art-wall.ru/index.php?id=1264&amp;e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8967" y="1706552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http://www.free-lance.ru/users/salllka/viewproj.php?prjid=2019281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3742293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6"/>
              </a:rPr>
              <a:t>http://novigodpozdrav.ru/shablony-dlya-shkolnoi-gazety.html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4530606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http://allfreed.ru/vektornyjj-klipart/3454-sbornik-krasivih-v-ktornih-fonov.html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6453336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http://mitehanova.ucoz.ru/publ/masterskaja_uchitelja/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63691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://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www.present-m.ru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40160" y="4797152"/>
            <a:ext cx="7596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http://powerclip.ru/uploads/photos/2054.jpg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3284984"/>
            <a:ext cx="3656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8"/>
              </a:rPr>
              <a:t>http://jpuz.ru/puzzle_go.asp?id=12482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996952"/>
            <a:ext cx="3021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9"/>
              </a:rPr>
              <a:t>http://adamsnotes.net/?p=3433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4929" y="586809"/>
            <a:ext cx="754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Агапова И.А.  / И.А. Агапова, М.А</a:t>
            </a:r>
            <a:r>
              <a:rPr lang="ru-RU" sz="1600" dirty="0" smtClean="0"/>
              <a:t>. Давыдова </a:t>
            </a:r>
            <a:r>
              <a:rPr lang="ru-RU" sz="1600" dirty="0"/>
              <a:t>30 литературных вечеров, конкурсов, викторин. – М.: АКВАРИУМ, 2002</a:t>
            </a:r>
            <a:r>
              <a:rPr lang="ru-RU" sz="1600" dirty="0" smtClean="0"/>
              <a:t>. </a:t>
            </a:r>
            <a:r>
              <a:rPr lang="ru-RU" sz="1600" dirty="0"/>
              <a:t>-224 с.</a:t>
            </a:r>
          </a:p>
          <a:p>
            <a:r>
              <a:rPr lang="ru-RU" sz="1600" dirty="0" smtClean="0"/>
              <a:t>Максимова </a:t>
            </a:r>
            <a:r>
              <a:rPr lang="ru-RU" sz="1600" dirty="0"/>
              <a:t>Т.Н. Интеллектуальный марафон. 1-4 классы / </a:t>
            </a:r>
            <a:r>
              <a:rPr lang="ru-RU" sz="1600" dirty="0" smtClean="0"/>
              <a:t>Т.Н</a:t>
            </a:r>
            <a:r>
              <a:rPr lang="ru-RU" sz="1600" dirty="0"/>
              <a:t>. Максимова. </a:t>
            </a:r>
            <a:r>
              <a:rPr lang="ru-RU" sz="1600" dirty="0" smtClean="0"/>
              <a:t>– М. </a:t>
            </a:r>
            <a:r>
              <a:rPr lang="ru-RU" sz="1600" dirty="0"/>
              <a:t>: ВАКО, 2009. - 206 </a:t>
            </a:r>
            <a:r>
              <a:rPr lang="ru-RU" sz="1600" dirty="0" smtClean="0"/>
              <a:t>с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5013176"/>
            <a:ext cx="328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http://www.liveinternet.ru/users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301208"/>
            <a:ext cx="358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http://forumsmile.ru/pic24136.html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5589240"/>
            <a:ext cx="230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http://foto.radikal.ru/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5877272"/>
            <a:ext cx="382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http://www.friendland.biz/t1075-topic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4063" y="3945731"/>
            <a:ext cx="196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http://mga.ucoz.ru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42101" y="4264474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http://poiskm.ru/song/389356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74279" y="2060848"/>
            <a:ext cx="6795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Отгадай героя</a:t>
            </a:r>
            <a:endParaRPr lang="ru-RU" sz="60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7650" name="Picture 2" descr="Картинка 2 из 1245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376264" cy="2604125"/>
          </a:xfrm>
          <a:prstGeom prst="rect">
            <a:avLst/>
          </a:prstGeom>
          <a:noFill/>
        </p:spPr>
      </p:pic>
      <p:pic>
        <p:nvPicPr>
          <p:cNvPr id="27652" name="Picture 4" descr="http://ra.foto.radikal.ru/0707/07/86690a9bc7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7424" y="3212976"/>
            <a:ext cx="2455168" cy="3068960"/>
          </a:xfrm>
          <a:prstGeom prst="rect">
            <a:avLst/>
          </a:prstGeom>
          <a:noFill/>
        </p:spPr>
      </p:pic>
      <p:pic>
        <p:nvPicPr>
          <p:cNvPr id="27654" name="Picture 6" descr="http://ra.foto.radikal.ru/0707/82/7d20741914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681028"/>
            <a:ext cx="1872208" cy="2340260"/>
          </a:xfrm>
          <a:prstGeom prst="rect">
            <a:avLst/>
          </a:prstGeom>
          <a:noFill/>
        </p:spPr>
      </p:pic>
      <p:pic>
        <p:nvPicPr>
          <p:cNvPr id="27660" name="Picture 12" descr="http://stat19.privet.ru/lr/0b16a7dd806df5fe14a14f99135229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124744"/>
            <a:ext cx="18002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268760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Многим долго неизвестный,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Стал он каждому дружком.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Всем по сказке интересной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Мальчик – луковка знаком.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Очень просто и недлинно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Он зовётся  …</a:t>
            </a:r>
          </a:p>
        </p:txBody>
      </p:sp>
      <p:pic>
        <p:nvPicPr>
          <p:cNvPr id="6" name="Picture 2" descr="http://fotka2009.narod.ru/img/rossiya/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84917"/>
            <a:ext cx="3096344" cy="41284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50851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</a:rPr>
              <a:t>Чиполлино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Я на балу никогда не бывала,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Чистила, мыла, варила и пряла –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Когда же случилось попасть мне на бал,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То голову принц от любви потерял,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я башмачок потеряла тогда же.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Кто я такая? Кто тут подскажет?</a:t>
            </a:r>
          </a:p>
        </p:txBody>
      </p:sp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3717032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Золушка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popelka.kick.sk/img/photo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85771"/>
            <a:ext cx="5162972" cy="387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457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весел и не злобен.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Этот милый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чудачок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 ним хозяин, мальчик Робин,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приятель – Пятачок.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Для него прогулка – праздник,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на мёд особый нюх,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 плюшевый проказник –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Медвежонок …</a:t>
            </a:r>
          </a:p>
        </p:txBody>
      </p:sp>
      <p:pic>
        <p:nvPicPr>
          <p:cNvPr id="11" name="Рисунок 10" descr="http://sobiratelzvezd.ru/wp-content/uploads/2008/12/vinni_puh_idet_v_go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02793"/>
            <a:ext cx="4733925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907704" y="4149080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Винни-Пух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131147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дружок зверям и детям,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– живое существо,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Но таких на целом свете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Больше нет ни одного.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Потому что он не птица,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тигрёнок, не лисица,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котёнок, не сурок.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Но заснята для кино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известна всем давно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Эта милая мордашка,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А зовётся 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509120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endParaRPr lang="ru-RU" sz="2800" b="1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16116"/>
            <a:ext cx="4225677" cy="459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302059">
            <a:off x="1174279" y="2276873"/>
            <a:ext cx="7358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Угадайте, от кого телеграммы.</a:t>
            </a:r>
            <a:endParaRPr lang="ru-RU" sz="48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2532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91018"/>
            <a:ext cx="2232248" cy="2790310"/>
          </a:xfrm>
          <a:prstGeom prst="rect">
            <a:avLst/>
          </a:prstGeom>
          <a:noFill/>
        </p:spPr>
      </p:pic>
      <p:pic>
        <p:nvPicPr>
          <p:cNvPr id="22534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6672"/>
            <a:ext cx="1800200" cy="1089596"/>
          </a:xfrm>
          <a:prstGeom prst="rect">
            <a:avLst/>
          </a:prstGeom>
          <a:noFill/>
        </p:spPr>
      </p:pic>
      <p:pic>
        <p:nvPicPr>
          <p:cNvPr id="22536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2976"/>
            <a:ext cx="2319942" cy="289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552</Words>
  <Application>Microsoft Office PowerPoint</Application>
  <PresentationFormat>Экран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Кобра</dc:creator>
  <cp:lastModifiedBy>serova</cp:lastModifiedBy>
  <cp:revision>87</cp:revision>
  <dcterms:created xsi:type="dcterms:W3CDTF">2012-03-03T04:07:29Z</dcterms:created>
  <dcterms:modified xsi:type="dcterms:W3CDTF">2018-06-04T14:22:01Z</dcterms:modified>
</cp:coreProperties>
</file>